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58" r:id="rId3"/>
    <p:sldId id="257" r:id="rId4"/>
    <p:sldId id="259" r:id="rId5"/>
    <p:sldId id="280" r:id="rId6"/>
    <p:sldId id="260" r:id="rId7"/>
    <p:sldId id="291" r:id="rId8"/>
    <p:sldId id="292" r:id="rId9"/>
    <p:sldId id="262" r:id="rId10"/>
    <p:sldId id="263" r:id="rId11"/>
    <p:sldId id="264" r:id="rId12"/>
    <p:sldId id="265" r:id="rId13"/>
    <p:sldId id="266" r:id="rId14"/>
    <p:sldId id="267" r:id="rId15"/>
    <p:sldId id="268" r:id="rId16"/>
    <p:sldId id="290" r:id="rId17"/>
    <p:sldId id="288" r:id="rId18"/>
    <p:sldId id="269" r:id="rId19"/>
    <p:sldId id="270" r:id="rId20"/>
    <p:sldId id="283" r:id="rId21"/>
    <p:sldId id="271" r:id="rId22"/>
    <p:sldId id="272" r:id="rId23"/>
    <p:sldId id="273" r:id="rId24"/>
    <p:sldId id="284" r:id="rId25"/>
    <p:sldId id="285" r:id="rId26"/>
    <p:sldId id="274" r:id="rId27"/>
    <p:sldId id="275" r:id="rId28"/>
    <p:sldId id="286" r:id="rId29"/>
    <p:sldId id="276" r:id="rId30"/>
    <p:sldId id="277" r:id="rId31"/>
    <p:sldId id="289" r:id="rId32"/>
    <p:sldId id="278"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BB1247-042B-4C97-C044-D8A1FB253FA7}" name="Braun, Lisa Marie" initials="BL" userId="S::lbraun@home.ku.edu::9dc9bf5a-7de8-4b6c-9203-fb245dcdd24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403F0-00AC-AFD5-E8FF-5700F88B0016}" v="5" dt="2026-03-31T21:43:31.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4/1/26</a:t>
            </a:fld>
            <a:endParaRPr lang="en-US"/>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4128187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4/1/26</a:t>
            </a:fld>
            <a:endParaRPr lang="en-US"/>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61920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4/1/26</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87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4/1/26</a:t>
            </a:fld>
            <a:endParaRPr lang="en-US"/>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44659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4/1/26</a:t>
            </a:fld>
            <a:endParaRPr lang="en-US"/>
          </a:p>
        </p:txBody>
      </p:sp>
    </p:spTree>
    <p:extLst>
      <p:ext uri="{BB962C8B-B14F-4D97-AF65-F5344CB8AC3E}">
        <p14:creationId xmlns:p14="http://schemas.microsoft.com/office/powerpoint/2010/main" val="329332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4/1/26</a:t>
            </a:fld>
            <a:endParaRPr lang="en-US"/>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973316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4/1/26</a:t>
            </a:fld>
            <a:endParaRPr lang="en-US"/>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41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4/1/26</a:t>
            </a:fld>
            <a:endParaRPr lang="en-US"/>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86329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4/1/26</a:t>
            </a:fld>
            <a:endParaRPr lang="en-US"/>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5968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4/1/26</a:t>
            </a:fld>
            <a:endParaRPr lang="en-US"/>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74033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4/1/26</a:t>
            </a:fld>
            <a:endParaRPr lang="en-US"/>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41983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4/1/26</a:t>
            </a:fld>
            <a:endParaRPr lang="en-US"/>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21204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36" r:id="rId5"/>
    <p:sldLayoutId id="2147483741" r:id="rId6"/>
    <p:sldLayoutId id="2147483737" r:id="rId7"/>
    <p:sldLayoutId id="2147483738" r:id="rId8"/>
    <p:sldLayoutId id="2147483739" r:id="rId9"/>
    <p:sldLayoutId id="2147483740" r:id="rId10"/>
    <p:sldLayoutId id="2147483742"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massessments.org/sites/default/files/documents/NM-ASR_Kite_Test_Administrator_Manual.pdf"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1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hyperlink" Target="http://biologycorner.com/worksheets/rules.html"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07E3C8EA-1D06-D962-6503-68F32515021C}"/>
              </a:ext>
            </a:extLst>
          </p:cNvPr>
          <p:cNvPicPr>
            <a:picLocks noChangeAspect="1"/>
          </p:cNvPicPr>
          <p:nvPr/>
        </p:nvPicPr>
        <p:blipFill>
          <a:blip r:embed="rId2"/>
          <a:srcRect t="29651" r="6" b="6"/>
          <a:stretch>
            <a:fillRect/>
          </a:stretch>
        </p:blipFill>
        <p:spPr>
          <a:xfrm>
            <a:off x="1524" y="10"/>
            <a:ext cx="12188952" cy="6857990"/>
          </a:xfrm>
          <a:prstGeom prst="rect">
            <a:avLst/>
          </a:prstGeom>
        </p:spPr>
      </p:pic>
      <p:sp>
        <p:nvSpPr>
          <p:cNvPr id="10" name="Freeform: Shape 9">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a:p>
        </p:txBody>
      </p:sp>
      <p:sp>
        <p:nvSpPr>
          <p:cNvPr id="12" name="Freeform: Shape 11">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p:cNvSpPr>
            <a:spLocks noGrp="1"/>
          </p:cNvSpPr>
          <p:nvPr>
            <p:ph type="ctrTitle"/>
          </p:nvPr>
        </p:nvSpPr>
        <p:spPr>
          <a:xfrm>
            <a:off x="972553" y="1346268"/>
            <a:ext cx="9008645" cy="3125338"/>
          </a:xfrm>
        </p:spPr>
        <p:txBody>
          <a:bodyPr anchor="b">
            <a:normAutofit/>
          </a:bodyPr>
          <a:lstStyle/>
          <a:p>
            <a:pPr algn="ctr">
              <a:lnSpc>
                <a:spcPct val="110000"/>
              </a:lnSpc>
            </a:pPr>
            <a:r>
              <a:rPr lang="es-ES_tradnl" sz="5600" noProof="0"/>
              <a:t>2026 NM-ASR </a:t>
            </a:r>
            <a:r>
              <a:rPr lang="es-ES_tradnl" sz="5600" noProof="0" err="1"/>
              <a:t>Directions-Spanish</a:t>
            </a:r>
            <a:br>
              <a:rPr lang="es-ES_tradnl" sz="5600" noProof="0"/>
            </a:br>
            <a:r>
              <a:rPr lang="es-ES_tradnl" sz="2400" noProof="0" err="1">
                <a:ea typeface="Meiryo"/>
              </a:rPr>
              <a:t>Student-facing</a:t>
            </a:r>
            <a:r>
              <a:rPr lang="es-ES_tradnl" sz="2400" noProof="0">
                <a:ea typeface="Meiryo"/>
              </a:rPr>
              <a:t> Script </a:t>
            </a:r>
            <a:r>
              <a:rPr lang="es-ES_tradnl" sz="2400" noProof="0" err="1">
                <a:ea typeface="Meiryo"/>
              </a:rPr>
              <a:t>for</a:t>
            </a:r>
            <a:r>
              <a:rPr lang="es-ES_tradnl" sz="2400" noProof="0">
                <a:ea typeface="Meiryo"/>
              </a:rPr>
              <a:t> Test </a:t>
            </a:r>
            <a:r>
              <a:rPr lang="es-ES_tradnl" sz="2400" noProof="0" err="1">
                <a:ea typeface="Meiryo"/>
              </a:rPr>
              <a:t>Administrators</a:t>
            </a:r>
            <a:endParaRPr lang="es-ES_tradnl" sz="2400" noProof="0">
              <a:ea typeface="Meiryo"/>
            </a:endParaRPr>
          </a:p>
        </p:txBody>
      </p:sp>
      <p:sp>
        <p:nvSpPr>
          <p:cNvPr id="3" name="TextBox 2">
            <a:extLst>
              <a:ext uri="{FF2B5EF4-FFF2-40B4-BE49-F238E27FC236}">
                <a16:creationId xmlns:a16="http://schemas.microsoft.com/office/drawing/2014/main" id="{CAD261ED-7DB2-3E04-F786-17EA4392EFC8}"/>
              </a:ext>
            </a:extLst>
          </p:cNvPr>
          <p:cNvSpPr txBox="1"/>
          <p:nvPr/>
        </p:nvSpPr>
        <p:spPr>
          <a:xfrm>
            <a:off x="790936" y="5256836"/>
            <a:ext cx="1019536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_tradnl" sz="2000" i="1" noProof="0">
                <a:solidFill>
                  <a:srgbClr val="404040"/>
                </a:solidFill>
                <a:ea typeface="Meiryo"/>
              </a:rPr>
              <a:t>(Note </a:t>
            </a:r>
            <a:r>
              <a:rPr lang="es-ES_tradnl" sz="2000" i="1" noProof="0" err="1">
                <a:solidFill>
                  <a:srgbClr val="404040"/>
                </a:solidFill>
                <a:ea typeface="Meiryo"/>
              </a:rPr>
              <a:t>for</a:t>
            </a:r>
            <a:r>
              <a:rPr lang="es-ES_tradnl" sz="2000" i="1" noProof="0">
                <a:solidFill>
                  <a:srgbClr val="404040"/>
                </a:solidFill>
                <a:ea typeface="Meiryo"/>
              </a:rPr>
              <a:t> Test </a:t>
            </a:r>
            <a:r>
              <a:rPr lang="es-ES_tradnl" sz="2000" i="1" noProof="0" err="1">
                <a:solidFill>
                  <a:srgbClr val="404040"/>
                </a:solidFill>
                <a:ea typeface="Meiryo"/>
              </a:rPr>
              <a:t>Administrators</a:t>
            </a:r>
            <a:r>
              <a:rPr lang="es-ES_tradnl" sz="2000" i="1" noProof="0">
                <a:solidFill>
                  <a:srgbClr val="404040"/>
                </a:solidFill>
                <a:ea typeface="Meiryo"/>
              </a:rPr>
              <a:t>: </a:t>
            </a:r>
            <a:r>
              <a:rPr lang="es-ES_tradnl" sz="2000" i="1" noProof="0" err="1">
                <a:solidFill>
                  <a:srgbClr val="404040"/>
                </a:solidFill>
                <a:ea typeface="Meiryo"/>
              </a:rPr>
              <a:t>Please</a:t>
            </a:r>
            <a:r>
              <a:rPr lang="es-ES_tradnl" sz="2000" i="1" noProof="0">
                <a:solidFill>
                  <a:srgbClr val="404040"/>
                </a:solidFill>
                <a:ea typeface="Meiryo"/>
              </a:rPr>
              <a:t> </a:t>
            </a:r>
            <a:r>
              <a:rPr lang="es-ES_tradnl" sz="2000" i="1" noProof="0" err="1">
                <a:solidFill>
                  <a:srgbClr val="404040"/>
                </a:solidFill>
                <a:ea typeface="Meiryo"/>
              </a:rPr>
              <a:t>see</a:t>
            </a:r>
            <a:r>
              <a:rPr lang="es-ES_tradnl" sz="2000" i="1" noProof="0">
                <a:solidFill>
                  <a:srgbClr val="404040"/>
                </a:solidFill>
                <a:ea typeface="Meiryo"/>
              </a:rPr>
              <a:t> </a:t>
            </a:r>
            <a:r>
              <a:rPr lang="es-ES_tradnl" sz="2000" i="1" noProof="0" err="1">
                <a:solidFill>
                  <a:srgbClr val="404040"/>
                </a:solidFill>
                <a:ea typeface="Meiryo"/>
              </a:rPr>
              <a:t>the</a:t>
            </a:r>
            <a:r>
              <a:rPr lang="es-ES_tradnl" sz="2000" i="1" noProof="0">
                <a:solidFill>
                  <a:srgbClr val="404040"/>
                </a:solidFill>
                <a:ea typeface="Meiryo"/>
              </a:rPr>
              <a:t> </a:t>
            </a:r>
            <a:r>
              <a:rPr lang="es-ES_tradnl" sz="2000" i="1" noProof="0">
                <a:ea typeface="Meiryo"/>
                <a:hlinkClick r:id="rId3"/>
              </a:rPr>
              <a:t>Kite Test Administration Manual</a:t>
            </a:r>
            <a:r>
              <a:rPr lang="es-ES_tradnl" sz="2000" i="1" noProof="0">
                <a:solidFill>
                  <a:srgbClr val="404040"/>
                </a:solidFill>
                <a:ea typeface="Meiryo"/>
              </a:rPr>
              <a:t> </a:t>
            </a:r>
            <a:r>
              <a:rPr lang="es-ES_tradnl" sz="2000" i="1" noProof="0" err="1">
                <a:solidFill>
                  <a:srgbClr val="404040"/>
                </a:solidFill>
                <a:ea typeface="Meiryo"/>
              </a:rPr>
              <a:t>for</a:t>
            </a:r>
            <a:r>
              <a:rPr lang="es-ES_tradnl" sz="2000" i="1" noProof="0">
                <a:solidFill>
                  <a:srgbClr val="404040"/>
                </a:solidFill>
                <a:ea typeface="Meiryo"/>
              </a:rPr>
              <a:t> NM-ASR </a:t>
            </a:r>
            <a:r>
              <a:rPr lang="es-ES_tradnl" sz="2000" i="1" noProof="0" err="1">
                <a:solidFill>
                  <a:srgbClr val="404040"/>
                </a:solidFill>
                <a:ea typeface="Meiryo"/>
              </a:rPr>
              <a:t>Computer</a:t>
            </a:r>
            <a:r>
              <a:rPr lang="es-ES_tradnl" sz="2000" i="1" noProof="0">
                <a:solidFill>
                  <a:srgbClr val="404040"/>
                </a:solidFill>
                <a:ea typeface="Meiryo"/>
              </a:rPr>
              <a:t> </a:t>
            </a:r>
            <a:r>
              <a:rPr lang="es-ES_tradnl" sz="2000" i="1" noProof="0" err="1">
                <a:solidFill>
                  <a:srgbClr val="404040"/>
                </a:solidFill>
                <a:ea typeface="Meiryo"/>
              </a:rPr>
              <a:t>Based</a:t>
            </a:r>
            <a:r>
              <a:rPr lang="es-ES_tradnl" sz="2000" i="1" noProof="0">
                <a:solidFill>
                  <a:srgbClr val="404040"/>
                </a:solidFill>
                <a:ea typeface="Meiryo"/>
              </a:rPr>
              <a:t> </a:t>
            </a:r>
            <a:r>
              <a:rPr lang="es-ES_tradnl" sz="2000" i="1" noProof="0" err="1">
                <a:solidFill>
                  <a:srgbClr val="404040"/>
                </a:solidFill>
                <a:ea typeface="Meiryo"/>
              </a:rPr>
              <a:t>Testing</a:t>
            </a:r>
            <a:r>
              <a:rPr lang="es-ES_tradnl" sz="2000" i="1" noProof="0">
                <a:solidFill>
                  <a:srgbClr val="404040"/>
                </a:solidFill>
                <a:ea typeface="Meiryo"/>
              </a:rPr>
              <a:t> </a:t>
            </a:r>
            <a:r>
              <a:rPr lang="es-ES_tradnl" sz="2000" i="1" noProof="0" err="1">
                <a:solidFill>
                  <a:srgbClr val="404040"/>
                </a:solidFill>
                <a:ea typeface="Meiryo"/>
              </a:rPr>
              <a:t>Directions</a:t>
            </a:r>
            <a:r>
              <a:rPr lang="es-ES_tradnl" sz="2000" i="1" noProof="0">
                <a:solidFill>
                  <a:srgbClr val="404040"/>
                </a:solidFill>
                <a:ea typeface="Meiryo"/>
              </a:rPr>
              <a:t> and Scripts </a:t>
            </a:r>
            <a:r>
              <a:rPr lang="es-ES_tradnl" sz="2000" i="1" noProof="0" err="1">
                <a:solidFill>
                  <a:srgbClr val="404040"/>
                </a:solidFill>
                <a:ea typeface="Meiryo"/>
              </a:rPr>
              <a:t>beginning</a:t>
            </a:r>
            <a:r>
              <a:rPr lang="es-ES_tradnl" sz="2000" i="1" noProof="0">
                <a:solidFill>
                  <a:srgbClr val="404040"/>
                </a:solidFill>
                <a:ea typeface="Meiryo"/>
              </a:rPr>
              <a:t> </a:t>
            </a:r>
            <a:r>
              <a:rPr lang="es-ES_tradnl" sz="2000" i="1" noProof="0" err="1">
                <a:solidFill>
                  <a:srgbClr val="404040"/>
                </a:solidFill>
                <a:ea typeface="Meiryo"/>
              </a:rPr>
              <a:t>on</a:t>
            </a:r>
            <a:r>
              <a:rPr lang="es-ES_tradnl" sz="2000" i="1" noProof="0">
                <a:solidFill>
                  <a:srgbClr val="404040"/>
                </a:solidFill>
                <a:ea typeface="Meiryo"/>
              </a:rPr>
              <a:t> page 22.) </a:t>
            </a:r>
            <a:endParaRPr lang="es-ES_tradnl" sz="2000" noProof="0">
              <a:ea typeface="Meiryo"/>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0D64F-9E2D-79B6-FC5C-C32D04A7DB9D}"/>
              </a:ext>
            </a:extLst>
          </p:cNvPr>
          <p:cNvSpPr>
            <a:spLocks noGrp="1"/>
          </p:cNvSpPr>
          <p:nvPr>
            <p:ph idx="1"/>
          </p:nvPr>
        </p:nvSpPr>
        <p:spPr/>
        <p:txBody>
          <a:bodyPr vert="horz" lIns="109728" tIns="109728" rIns="109728" bIns="91440" rtlCol="0" anchor="t">
            <a:normAutofit/>
          </a:bodyPr>
          <a:lstStyle/>
          <a:p>
            <a:r>
              <a:rPr lang="es-ES_tradnl" sz="2400" noProof="0">
                <a:latin typeface="Meiryo"/>
                <a:ea typeface="Meiryo"/>
                <a:cs typeface="Helvetica"/>
              </a:rPr>
              <a:t>Se les han entregado un boleto de examen con su nombre e información de inicio de sesión del examen.</a:t>
            </a:r>
          </a:p>
          <a:p>
            <a:r>
              <a:rPr lang="es-ES_tradnl" sz="2400" noProof="0">
                <a:latin typeface="Meiryo"/>
                <a:ea typeface="Meiryo"/>
                <a:cs typeface="Helvetica"/>
              </a:rPr>
              <a:t>Verifiquen el boleto para asegurarse de tener el suyo propio. Si el nombre de otra persona aparece en el boleto, levanten la mano.</a:t>
            </a:r>
          </a:p>
        </p:txBody>
      </p:sp>
      <p:pic>
        <p:nvPicPr>
          <p:cNvPr id="5" name="Picture 4" descr="A close-up of a document&#10;&#10;AI-generated content may be incorrect.">
            <a:extLst>
              <a:ext uri="{FF2B5EF4-FFF2-40B4-BE49-F238E27FC236}">
                <a16:creationId xmlns:a16="http://schemas.microsoft.com/office/drawing/2014/main" id="{3EA7A338-33A3-A79C-ABC2-EEB63BD9CD2E}"/>
              </a:ext>
            </a:extLst>
          </p:cNvPr>
          <p:cNvPicPr>
            <a:picLocks noChangeAspect="1"/>
          </p:cNvPicPr>
          <p:nvPr/>
        </p:nvPicPr>
        <p:blipFill>
          <a:blip r:embed="rId2"/>
          <a:stretch>
            <a:fillRect/>
          </a:stretch>
        </p:blipFill>
        <p:spPr>
          <a:xfrm>
            <a:off x="7758804" y="3132153"/>
            <a:ext cx="4017006" cy="3250246"/>
          </a:xfrm>
          <a:prstGeom prst="rect">
            <a:avLst/>
          </a:prstGeom>
        </p:spPr>
      </p:pic>
    </p:spTree>
    <p:extLst>
      <p:ext uri="{BB962C8B-B14F-4D97-AF65-F5344CB8AC3E}">
        <p14:creationId xmlns:p14="http://schemas.microsoft.com/office/powerpoint/2010/main" val="398493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9D6B5-51E5-0304-2277-3CF5F6323D42}"/>
              </a:ext>
            </a:extLst>
          </p:cNvPr>
          <p:cNvSpPr>
            <a:spLocks noGrp="1"/>
          </p:cNvSpPr>
          <p:nvPr>
            <p:ph idx="1"/>
          </p:nvPr>
        </p:nvSpPr>
        <p:spPr>
          <a:xfrm>
            <a:off x="1280160" y="640080"/>
            <a:ext cx="8118221" cy="5455919"/>
          </a:xfrm>
        </p:spPr>
        <p:txBody>
          <a:bodyPr vert="horz" lIns="109728" tIns="109728" rIns="109728" bIns="91440" rtlCol="0" anchor="t">
            <a:normAutofit/>
          </a:bodyPr>
          <a:lstStyle/>
          <a:p>
            <a:r>
              <a:rPr lang="es-ES_tradnl" sz="2400" noProof="0">
                <a:latin typeface="Meiryo"/>
                <a:ea typeface="Meiryo"/>
                <a:cs typeface="Helvetica"/>
              </a:rPr>
              <a:t>Escriban con cuidado el nombre de usuario y la contraseña en la pantalla de inicio de sesión exactamente como aparecen en el ticket. Luego hagan clic en Iniciar sesión. Mantengan su ticket de inicio de sesión en su escritorio. Se recogerá al finalizar esta examen.</a:t>
            </a:r>
          </a:p>
        </p:txBody>
      </p:sp>
      <p:pic>
        <p:nvPicPr>
          <p:cNvPr id="6" name="Picture 5" descr="A screenshot of a login screen&#10;&#10;AI-generated content may be incorrect.">
            <a:extLst>
              <a:ext uri="{FF2B5EF4-FFF2-40B4-BE49-F238E27FC236}">
                <a16:creationId xmlns:a16="http://schemas.microsoft.com/office/drawing/2014/main" id="{6E12A7B4-CE06-8707-C8B0-92AF1DBA2CAD}"/>
              </a:ext>
            </a:extLst>
          </p:cNvPr>
          <p:cNvPicPr>
            <a:picLocks noChangeAspect="1"/>
          </p:cNvPicPr>
          <p:nvPr/>
        </p:nvPicPr>
        <p:blipFill>
          <a:blip r:embed="rId2"/>
          <a:stretch>
            <a:fillRect/>
          </a:stretch>
        </p:blipFill>
        <p:spPr>
          <a:xfrm>
            <a:off x="7807860" y="3697093"/>
            <a:ext cx="3315697" cy="2973616"/>
          </a:xfrm>
          <a:prstGeom prst="rect">
            <a:avLst/>
          </a:prstGeom>
        </p:spPr>
      </p:pic>
      <p:pic>
        <p:nvPicPr>
          <p:cNvPr id="7" name="Picture 6" descr="A close up of a text&#10;&#10;AI-generated content may be incorrect.">
            <a:extLst>
              <a:ext uri="{FF2B5EF4-FFF2-40B4-BE49-F238E27FC236}">
                <a16:creationId xmlns:a16="http://schemas.microsoft.com/office/drawing/2014/main" id="{6543A06D-FADC-1521-6479-F9DF858C9F52}"/>
              </a:ext>
            </a:extLst>
          </p:cNvPr>
          <p:cNvPicPr>
            <a:picLocks noChangeAspect="1"/>
          </p:cNvPicPr>
          <p:nvPr/>
        </p:nvPicPr>
        <p:blipFill>
          <a:blip r:embed="rId3"/>
          <a:stretch>
            <a:fillRect/>
          </a:stretch>
        </p:blipFill>
        <p:spPr>
          <a:xfrm>
            <a:off x="789414" y="4065834"/>
            <a:ext cx="6278040" cy="2228366"/>
          </a:xfrm>
          <a:prstGeom prst="rect">
            <a:avLst/>
          </a:prstGeom>
          <a:ln>
            <a:solidFill>
              <a:schemeClr val="tx1"/>
            </a:solidFill>
          </a:ln>
        </p:spPr>
      </p:pic>
      <p:sp>
        <p:nvSpPr>
          <p:cNvPr id="8" name="Arrow: Right 7">
            <a:extLst>
              <a:ext uri="{FF2B5EF4-FFF2-40B4-BE49-F238E27FC236}">
                <a16:creationId xmlns:a16="http://schemas.microsoft.com/office/drawing/2014/main" id="{3DEE4C88-6826-F405-E0CA-598F1D5156C0}"/>
              </a:ext>
            </a:extLst>
          </p:cNvPr>
          <p:cNvSpPr/>
          <p:nvPr/>
        </p:nvSpPr>
        <p:spPr>
          <a:xfrm>
            <a:off x="5226447" y="4902233"/>
            <a:ext cx="2748987" cy="2797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
        <p:nvSpPr>
          <p:cNvPr id="9" name="Arrow: Right 8">
            <a:extLst>
              <a:ext uri="{FF2B5EF4-FFF2-40B4-BE49-F238E27FC236}">
                <a16:creationId xmlns:a16="http://schemas.microsoft.com/office/drawing/2014/main" id="{0542CAA0-018A-DB0E-19E0-AD34A7F36426}"/>
              </a:ext>
            </a:extLst>
          </p:cNvPr>
          <p:cNvSpPr/>
          <p:nvPr/>
        </p:nvSpPr>
        <p:spPr>
          <a:xfrm>
            <a:off x="5226446" y="5320945"/>
            <a:ext cx="2748987" cy="2797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
        <p:nvSpPr>
          <p:cNvPr id="11" name="TextBox 10">
            <a:extLst>
              <a:ext uri="{FF2B5EF4-FFF2-40B4-BE49-F238E27FC236}">
                <a16:creationId xmlns:a16="http://schemas.microsoft.com/office/drawing/2014/main" id="{C2FBD7D8-8BDA-3C5E-3ECD-0F490B15D08D}"/>
              </a:ext>
            </a:extLst>
          </p:cNvPr>
          <p:cNvSpPr txBox="1"/>
          <p:nvPr/>
        </p:nvSpPr>
        <p:spPr>
          <a:xfrm>
            <a:off x="8931796" y="4832647"/>
            <a:ext cx="1302151" cy="276999"/>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_tradnl" sz="1200" b="1" noProof="0">
                <a:ea typeface="Meiryo"/>
              </a:rPr>
              <a:t>sam.yuna.3</a:t>
            </a:r>
          </a:p>
        </p:txBody>
      </p:sp>
      <p:sp>
        <p:nvSpPr>
          <p:cNvPr id="12" name="TextBox 11">
            <a:extLst>
              <a:ext uri="{FF2B5EF4-FFF2-40B4-BE49-F238E27FC236}">
                <a16:creationId xmlns:a16="http://schemas.microsoft.com/office/drawing/2014/main" id="{5C3D5465-3F78-E76D-8A1A-FEF81A579261}"/>
              </a:ext>
            </a:extLst>
          </p:cNvPr>
          <p:cNvSpPr txBox="1"/>
          <p:nvPr/>
        </p:nvSpPr>
        <p:spPr>
          <a:xfrm>
            <a:off x="9128334" y="5320620"/>
            <a:ext cx="906683" cy="276999"/>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_tradnl" sz="1200" b="1" noProof="0">
                <a:ea typeface="Meiryo"/>
              </a:rPr>
              <a:t>32785</a:t>
            </a:r>
          </a:p>
        </p:txBody>
      </p:sp>
      <p:sp>
        <p:nvSpPr>
          <p:cNvPr id="2" name="Arrow: Up 1">
            <a:extLst>
              <a:ext uri="{FF2B5EF4-FFF2-40B4-BE49-F238E27FC236}">
                <a16:creationId xmlns:a16="http://schemas.microsoft.com/office/drawing/2014/main" id="{C9DF04B0-F151-71CF-D912-DB14213D88B7}"/>
              </a:ext>
            </a:extLst>
          </p:cNvPr>
          <p:cNvSpPr/>
          <p:nvPr/>
        </p:nvSpPr>
        <p:spPr>
          <a:xfrm>
            <a:off x="9581930" y="6293153"/>
            <a:ext cx="229172" cy="48126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Tree>
    <p:extLst>
      <p:ext uri="{BB962C8B-B14F-4D97-AF65-F5344CB8AC3E}">
        <p14:creationId xmlns:p14="http://schemas.microsoft.com/office/powerpoint/2010/main" val="2286219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BFDA4-B933-4E09-FFD3-FC36D23D7A85}"/>
              </a:ext>
            </a:extLst>
          </p:cNvPr>
          <p:cNvSpPr>
            <a:spLocks noGrp="1"/>
          </p:cNvSpPr>
          <p:nvPr>
            <p:ph idx="1"/>
          </p:nvPr>
        </p:nvSpPr>
        <p:spPr>
          <a:xfrm>
            <a:off x="1280160" y="640080"/>
            <a:ext cx="8891678" cy="5455919"/>
          </a:xfrm>
        </p:spPr>
        <p:txBody>
          <a:bodyPr vert="horz" lIns="109728" tIns="109728" rIns="109728" bIns="91440" rtlCol="0" anchor="t">
            <a:normAutofit/>
          </a:bodyPr>
          <a:lstStyle/>
          <a:p>
            <a:r>
              <a:rPr lang="es-ES_tradnl" sz="2400" noProof="0">
                <a:latin typeface="Meiryo"/>
                <a:ea typeface="Meiryo"/>
                <a:cs typeface="Helvetica"/>
              </a:rPr>
              <a:t>Si han iniciado la sesión correctamente, verán las palabras “</a:t>
            </a:r>
            <a:r>
              <a:rPr lang="es-ES_tradnl" sz="2400" noProof="0" err="1">
                <a:latin typeface="Meiryo"/>
                <a:ea typeface="Meiryo"/>
                <a:cs typeface="Helvetica"/>
              </a:rPr>
              <a:t>Welcome</a:t>
            </a:r>
            <a:r>
              <a:rPr lang="es-ES_tradnl" sz="2400" noProof="0">
                <a:latin typeface="Meiryo"/>
                <a:ea typeface="Meiryo"/>
                <a:cs typeface="Helvetica"/>
              </a:rPr>
              <a:t> Back” ("Bienvenido de nuevo") seguidas de tu nombre. Si tu nombre no aparece, levantan la mano.</a:t>
            </a:r>
          </a:p>
        </p:txBody>
      </p:sp>
      <p:pic>
        <p:nvPicPr>
          <p:cNvPr id="5" name="Picture 4" descr="A screenshot of a school application&#10;&#10;AI-generated content may be incorrect.">
            <a:extLst>
              <a:ext uri="{FF2B5EF4-FFF2-40B4-BE49-F238E27FC236}">
                <a16:creationId xmlns:a16="http://schemas.microsoft.com/office/drawing/2014/main" id="{E26B2DF9-5F0B-E6F2-8279-8B11ECBB7F7B}"/>
              </a:ext>
            </a:extLst>
          </p:cNvPr>
          <p:cNvPicPr>
            <a:picLocks noChangeAspect="1"/>
          </p:cNvPicPr>
          <p:nvPr/>
        </p:nvPicPr>
        <p:blipFill>
          <a:blip r:embed="rId2"/>
          <a:stretch>
            <a:fillRect/>
          </a:stretch>
        </p:blipFill>
        <p:spPr>
          <a:xfrm>
            <a:off x="2960066" y="3015528"/>
            <a:ext cx="6274411" cy="3284202"/>
          </a:xfrm>
          <a:prstGeom prst="rect">
            <a:avLst/>
          </a:prstGeom>
        </p:spPr>
      </p:pic>
    </p:spTree>
    <p:extLst>
      <p:ext uri="{BB962C8B-B14F-4D97-AF65-F5344CB8AC3E}">
        <p14:creationId xmlns:p14="http://schemas.microsoft.com/office/powerpoint/2010/main" val="296157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A1F47A-AE72-C81B-2BEA-B1906CAFB47D}"/>
              </a:ext>
            </a:extLst>
          </p:cNvPr>
          <p:cNvSpPr>
            <a:spLocks noGrp="1"/>
          </p:cNvSpPr>
          <p:nvPr>
            <p:ph idx="1"/>
          </p:nvPr>
        </p:nvSpPr>
        <p:spPr>
          <a:xfrm>
            <a:off x="1280160" y="640080"/>
            <a:ext cx="7803072" cy="5455919"/>
          </a:xfrm>
        </p:spPr>
        <p:txBody>
          <a:bodyPr vert="horz" lIns="109728" tIns="109728" rIns="109728" bIns="91440" rtlCol="0" anchor="t">
            <a:normAutofit/>
          </a:bodyPr>
          <a:lstStyle/>
          <a:p>
            <a:r>
              <a:rPr lang="es-ES_tradnl" sz="2400" noProof="0">
                <a:latin typeface="Meiryo"/>
                <a:ea typeface="Meiryo"/>
                <a:cs typeface="Helvetica"/>
              </a:rPr>
              <a:t>Hagan clic en el botón verde que dice TAKE A TEST (RENDE UN EXAMEN). Luego hagan clic en </a:t>
            </a:r>
            <a:r>
              <a:rPr lang="es-ES_tradnl" sz="2400" noProof="0" err="1">
                <a:latin typeface="Meiryo"/>
                <a:ea typeface="Meiryo"/>
                <a:cs typeface="Helvetica"/>
              </a:rPr>
              <a:t>Take</a:t>
            </a:r>
            <a:r>
              <a:rPr lang="es-ES_tradnl" sz="2400" noProof="0">
                <a:latin typeface="Meiryo"/>
                <a:ea typeface="Meiryo"/>
                <a:cs typeface="Helvetica"/>
              </a:rPr>
              <a:t> Test (Rende Examen).</a:t>
            </a:r>
          </a:p>
          <a:p>
            <a:endParaRPr lang="es-ES_tradnl" sz="2400" noProof="0">
              <a:latin typeface="Meiryo"/>
              <a:ea typeface="Meiryo"/>
              <a:cs typeface="Helvetica"/>
            </a:endParaRPr>
          </a:p>
          <a:p>
            <a:endParaRPr lang="es-ES_tradnl" sz="800" noProof="0">
              <a:latin typeface="Helvetica"/>
              <a:ea typeface="Meiryo"/>
              <a:cs typeface="Helvetica"/>
            </a:endParaRPr>
          </a:p>
        </p:txBody>
      </p:sp>
      <p:pic>
        <p:nvPicPr>
          <p:cNvPr id="5" name="Picture 4" descr="A close-up of a pencil&#10;&#10;AI-generated content may be incorrect.">
            <a:extLst>
              <a:ext uri="{FF2B5EF4-FFF2-40B4-BE49-F238E27FC236}">
                <a16:creationId xmlns:a16="http://schemas.microsoft.com/office/drawing/2014/main" id="{B2421E62-D24F-D31C-2066-72384959E12B}"/>
              </a:ext>
            </a:extLst>
          </p:cNvPr>
          <p:cNvPicPr>
            <a:picLocks noChangeAspect="1"/>
          </p:cNvPicPr>
          <p:nvPr/>
        </p:nvPicPr>
        <p:blipFill>
          <a:blip r:embed="rId2"/>
          <a:stretch>
            <a:fillRect/>
          </a:stretch>
        </p:blipFill>
        <p:spPr>
          <a:xfrm>
            <a:off x="1421395" y="2380890"/>
            <a:ext cx="3833612" cy="3712686"/>
          </a:xfrm>
          <a:prstGeom prst="rect">
            <a:avLst/>
          </a:prstGeom>
        </p:spPr>
      </p:pic>
      <p:pic>
        <p:nvPicPr>
          <p:cNvPr id="6" name="Picture 5" descr="A green sign with black text&#10;&#10;AI-generated content may be incorrect.">
            <a:extLst>
              <a:ext uri="{FF2B5EF4-FFF2-40B4-BE49-F238E27FC236}">
                <a16:creationId xmlns:a16="http://schemas.microsoft.com/office/drawing/2014/main" id="{59452A9A-B2F2-7AF4-9B87-37E39EF35D47}"/>
              </a:ext>
            </a:extLst>
          </p:cNvPr>
          <p:cNvPicPr>
            <a:picLocks noChangeAspect="1"/>
          </p:cNvPicPr>
          <p:nvPr/>
        </p:nvPicPr>
        <p:blipFill>
          <a:blip r:embed="rId3"/>
          <a:stretch>
            <a:fillRect/>
          </a:stretch>
        </p:blipFill>
        <p:spPr>
          <a:xfrm>
            <a:off x="6901344" y="3478416"/>
            <a:ext cx="4332869" cy="2617593"/>
          </a:xfrm>
          <a:prstGeom prst="rect">
            <a:avLst/>
          </a:prstGeom>
        </p:spPr>
      </p:pic>
      <p:sp>
        <p:nvSpPr>
          <p:cNvPr id="7" name="Arrow: Right 6">
            <a:extLst>
              <a:ext uri="{FF2B5EF4-FFF2-40B4-BE49-F238E27FC236}">
                <a16:creationId xmlns:a16="http://schemas.microsoft.com/office/drawing/2014/main" id="{8170983E-A601-35BC-E2FD-8174FBE68BC1}"/>
              </a:ext>
            </a:extLst>
          </p:cNvPr>
          <p:cNvSpPr/>
          <p:nvPr/>
        </p:nvSpPr>
        <p:spPr>
          <a:xfrm>
            <a:off x="5641136" y="4786523"/>
            <a:ext cx="906681" cy="5305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Tree>
    <p:extLst>
      <p:ext uri="{BB962C8B-B14F-4D97-AF65-F5344CB8AC3E}">
        <p14:creationId xmlns:p14="http://schemas.microsoft.com/office/powerpoint/2010/main" val="3891239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C7F40C-78AF-97B1-AFDB-E701B1884DFA}"/>
              </a:ext>
            </a:extLst>
          </p:cNvPr>
          <p:cNvSpPr>
            <a:spLocks noGrp="1"/>
          </p:cNvSpPr>
          <p:nvPr>
            <p:ph idx="1"/>
          </p:nvPr>
        </p:nvSpPr>
        <p:spPr>
          <a:xfrm>
            <a:off x="1280160" y="640080"/>
            <a:ext cx="9737008" cy="5451097"/>
          </a:xfrm>
        </p:spPr>
        <p:txBody>
          <a:bodyPr vert="horz" lIns="109728" tIns="109728" rIns="109728" bIns="91440" rtlCol="0" anchor="t">
            <a:normAutofit/>
          </a:bodyPr>
          <a:lstStyle/>
          <a:p>
            <a:r>
              <a:rPr lang="es-ES_tradnl" sz="2400" noProof="0">
                <a:latin typeface="Meiryo"/>
                <a:ea typeface="Meiryo"/>
                <a:cs typeface="Helvetica"/>
              </a:rPr>
              <a:t>Ahora ingresen un </a:t>
            </a:r>
            <a:r>
              <a:rPr lang="es-ES_tradnl" sz="2400" noProof="0" err="1">
                <a:latin typeface="Meiryo"/>
                <a:ea typeface="Meiryo"/>
                <a:cs typeface="Helvetica"/>
              </a:rPr>
              <a:t>Daily</a:t>
            </a:r>
            <a:r>
              <a:rPr lang="es-ES_tradnl" sz="2400" noProof="0">
                <a:latin typeface="Meiryo"/>
                <a:ea typeface="Meiryo"/>
                <a:cs typeface="Helvetica"/>
              </a:rPr>
              <a:t> Access </a:t>
            </a:r>
            <a:r>
              <a:rPr lang="es-ES_tradnl" sz="2400" noProof="0" err="1">
                <a:latin typeface="Meiryo"/>
                <a:ea typeface="Meiryo"/>
                <a:cs typeface="Helvetica"/>
              </a:rPr>
              <a:t>Code</a:t>
            </a:r>
            <a:r>
              <a:rPr lang="es-ES_tradnl" sz="2400" noProof="0">
                <a:latin typeface="Meiryo"/>
                <a:ea typeface="Meiryo"/>
                <a:cs typeface="Helvetica"/>
              </a:rPr>
              <a:t> (Código de acceso diario) en el recuadro. El código es</a:t>
            </a:r>
            <a:r>
              <a:rPr lang="es-ES_tradnl" sz="2400" noProof="0">
                <a:ea typeface="Meiryo"/>
              </a:rPr>
              <a:t> _______ . </a:t>
            </a:r>
            <a:r>
              <a:rPr lang="es-ES_tradnl" sz="2400" noProof="0">
                <a:latin typeface="Meiryo"/>
                <a:ea typeface="Meiryo"/>
                <a:cs typeface="Helvetica"/>
              </a:rPr>
              <a:t>Ingresen el código ahora y luego haga clic en </a:t>
            </a:r>
            <a:r>
              <a:rPr lang="es-ES_tradnl" sz="2400" noProof="0" err="1">
                <a:latin typeface="Meiryo"/>
                <a:ea typeface="Meiryo"/>
                <a:cs typeface="Helvetica"/>
              </a:rPr>
              <a:t>Submit</a:t>
            </a:r>
            <a:r>
              <a:rPr lang="es-ES_tradnl" sz="2400" noProof="0">
                <a:latin typeface="Meiryo"/>
                <a:ea typeface="Meiryo"/>
                <a:cs typeface="Helvetica"/>
              </a:rPr>
              <a:t> (Enviar). No continúen hasta que se le indiquen que lo hagan.</a:t>
            </a:r>
          </a:p>
        </p:txBody>
      </p:sp>
      <p:pic>
        <p:nvPicPr>
          <p:cNvPr id="5" name="Picture 4" descr="A screenshot of a computer screen&#10;&#10;AI-generated content may be incorrect.">
            <a:extLst>
              <a:ext uri="{FF2B5EF4-FFF2-40B4-BE49-F238E27FC236}">
                <a16:creationId xmlns:a16="http://schemas.microsoft.com/office/drawing/2014/main" id="{47237F5E-E26C-C492-24BF-75B4117A7AF2}"/>
              </a:ext>
            </a:extLst>
          </p:cNvPr>
          <p:cNvPicPr>
            <a:picLocks noChangeAspect="1"/>
          </p:cNvPicPr>
          <p:nvPr/>
        </p:nvPicPr>
        <p:blipFill>
          <a:blip r:embed="rId2"/>
          <a:stretch>
            <a:fillRect/>
          </a:stretch>
        </p:blipFill>
        <p:spPr>
          <a:xfrm>
            <a:off x="1077278" y="3366225"/>
            <a:ext cx="10140462" cy="2884439"/>
          </a:xfrm>
          <a:prstGeom prst="rect">
            <a:avLst/>
          </a:prstGeom>
        </p:spPr>
      </p:pic>
      <p:sp>
        <p:nvSpPr>
          <p:cNvPr id="2" name="Arrow: Up 1">
            <a:extLst>
              <a:ext uri="{FF2B5EF4-FFF2-40B4-BE49-F238E27FC236}">
                <a16:creationId xmlns:a16="http://schemas.microsoft.com/office/drawing/2014/main" id="{24AA45E2-5BB7-E2FA-3151-887A2D4260B6}"/>
              </a:ext>
            </a:extLst>
          </p:cNvPr>
          <p:cNvSpPr/>
          <p:nvPr/>
        </p:nvSpPr>
        <p:spPr>
          <a:xfrm>
            <a:off x="4464224" y="5271314"/>
            <a:ext cx="270075" cy="62696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
        <p:nvSpPr>
          <p:cNvPr id="6" name="Arrow: Up 5">
            <a:extLst>
              <a:ext uri="{FF2B5EF4-FFF2-40B4-BE49-F238E27FC236}">
                <a16:creationId xmlns:a16="http://schemas.microsoft.com/office/drawing/2014/main" id="{F2D79A37-973F-559B-CE4D-9B462E882E2B}"/>
              </a:ext>
            </a:extLst>
          </p:cNvPr>
          <p:cNvSpPr/>
          <p:nvPr/>
        </p:nvSpPr>
        <p:spPr>
          <a:xfrm>
            <a:off x="6587655" y="6012168"/>
            <a:ext cx="270075" cy="62696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
        <p:nvSpPr>
          <p:cNvPr id="7" name="Rectangle 6">
            <a:extLst>
              <a:ext uri="{FF2B5EF4-FFF2-40B4-BE49-F238E27FC236}">
                <a16:creationId xmlns:a16="http://schemas.microsoft.com/office/drawing/2014/main" id="{16D70128-84F0-0058-B53E-052A32C3E1A5}"/>
              </a:ext>
            </a:extLst>
          </p:cNvPr>
          <p:cNvSpPr/>
          <p:nvPr/>
        </p:nvSpPr>
        <p:spPr>
          <a:xfrm>
            <a:off x="4116781" y="4940248"/>
            <a:ext cx="965039" cy="24724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
        <p:nvSpPr>
          <p:cNvPr id="9" name="Rectangle 8">
            <a:extLst>
              <a:ext uri="{FF2B5EF4-FFF2-40B4-BE49-F238E27FC236}">
                <a16:creationId xmlns:a16="http://schemas.microsoft.com/office/drawing/2014/main" id="{1E58FDA3-1DE9-FF25-8176-DC3357AEA646}"/>
              </a:ext>
            </a:extLst>
          </p:cNvPr>
          <p:cNvSpPr/>
          <p:nvPr/>
        </p:nvSpPr>
        <p:spPr>
          <a:xfrm>
            <a:off x="7523052" y="1302125"/>
            <a:ext cx="1102542" cy="30454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Tree>
    <p:extLst>
      <p:ext uri="{BB962C8B-B14F-4D97-AF65-F5344CB8AC3E}">
        <p14:creationId xmlns:p14="http://schemas.microsoft.com/office/powerpoint/2010/main" val="3061870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5CD17-4157-F039-950B-A1DEA58244BC}"/>
              </a:ext>
            </a:extLst>
          </p:cNvPr>
          <p:cNvSpPr>
            <a:spLocks noGrp="1"/>
          </p:cNvSpPr>
          <p:nvPr>
            <p:ph idx="1"/>
          </p:nvPr>
        </p:nvSpPr>
        <p:spPr>
          <a:xfrm>
            <a:off x="1280160" y="640080"/>
            <a:ext cx="5937674" cy="5438986"/>
          </a:xfrm>
        </p:spPr>
        <p:txBody>
          <a:bodyPr vert="horz" lIns="109728" tIns="109728" rIns="109728" bIns="91440" rtlCol="0" anchor="t">
            <a:normAutofit/>
          </a:bodyPr>
          <a:lstStyle/>
          <a:p>
            <a:r>
              <a:rPr lang="es-ES_tradnl" sz="2400" noProof="0">
                <a:latin typeface="Meiryo"/>
                <a:ea typeface="Meiryo"/>
                <a:cs typeface="Helvetica"/>
              </a:rPr>
              <a:t>La página en la que se encuentran debe mostrar las instrucciones.</a:t>
            </a:r>
            <a:r>
              <a:rPr lang="es-ES_tradnl" sz="2400" noProof="0">
                <a:ea typeface="Meiryo"/>
              </a:rPr>
              <a:t> </a:t>
            </a:r>
          </a:p>
          <a:p>
            <a:r>
              <a:rPr lang="es-ES_tradnl" sz="2400" noProof="0">
                <a:latin typeface="Meiryo"/>
                <a:ea typeface="Meiryo"/>
                <a:cs typeface="Helvetica"/>
              </a:rPr>
              <a:t>Lean en silencio o escuche las instrucciones. Levanten la mano si tienen preguntas. Pueden volver a estas instrucciones en cualquier momento.</a:t>
            </a:r>
          </a:p>
        </p:txBody>
      </p:sp>
      <p:pic>
        <p:nvPicPr>
          <p:cNvPr id="5" name="Picture 4" descr="A screenshot of a computer&#10;&#10;AI-generated content may be incorrect.">
            <a:extLst>
              <a:ext uri="{FF2B5EF4-FFF2-40B4-BE49-F238E27FC236}">
                <a16:creationId xmlns:a16="http://schemas.microsoft.com/office/drawing/2014/main" id="{B35FCE64-F0E3-8B78-6931-A7E5DE6262A5}"/>
              </a:ext>
            </a:extLst>
          </p:cNvPr>
          <p:cNvPicPr>
            <a:picLocks noChangeAspect="1"/>
          </p:cNvPicPr>
          <p:nvPr/>
        </p:nvPicPr>
        <p:blipFill>
          <a:blip r:embed="rId2"/>
          <a:stretch>
            <a:fillRect/>
          </a:stretch>
        </p:blipFill>
        <p:spPr>
          <a:xfrm>
            <a:off x="7533799" y="800099"/>
            <a:ext cx="4426905" cy="5262034"/>
          </a:xfrm>
          <a:prstGeom prst="rect">
            <a:avLst/>
          </a:prstGeom>
        </p:spPr>
      </p:pic>
      <p:sp>
        <p:nvSpPr>
          <p:cNvPr id="6" name="TextBox 5">
            <a:extLst>
              <a:ext uri="{FF2B5EF4-FFF2-40B4-BE49-F238E27FC236}">
                <a16:creationId xmlns:a16="http://schemas.microsoft.com/office/drawing/2014/main" id="{70EAF282-5FF2-9815-86B1-3CAA77A16E2F}"/>
              </a:ext>
            </a:extLst>
          </p:cNvPr>
          <p:cNvSpPr txBox="1"/>
          <p:nvPr/>
        </p:nvSpPr>
        <p:spPr>
          <a:xfrm rot="-1860000">
            <a:off x="8286458" y="3043794"/>
            <a:ext cx="271361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_tradnl" sz="4400" b="1" noProof="0">
                <a:solidFill>
                  <a:schemeClr val="accent1"/>
                </a:solidFill>
                <a:ea typeface="Meiryo"/>
              </a:rPr>
              <a:t>SAMPLE</a:t>
            </a:r>
            <a:endParaRPr lang="es-ES_tradnl" sz="4400" noProof="0">
              <a:solidFill>
                <a:schemeClr val="accent1"/>
              </a:solidFill>
            </a:endParaRPr>
          </a:p>
        </p:txBody>
      </p:sp>
    </p:spTree>
    <p:extLst>
      <p:ext uri="{BB962C8B-B14F-4D97-AF65-F5344CB8AC3E}">
        <p14:creationId xmlns:p14="http://schemas.microsoft.com/office/powerpoint/2010/main" val="408411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E67D71-C4F6-1242-46CE-057395D93002}"/>
              </a:ext>
            </a:extLst>
          </p:cNvPr>
          <p:cNvSpPr>
            <a:spLocks noGrp="1"/>
          </p:cNvSpPr>
          <p:nvPr>
            <p:ph idx="1"/>
          </p:nvPr>
        </p:nvSpPr>
        <p:spPr/>
        <p:txBody>
          <a:bodyPr vert="horz" lIns="109728" tIns="109728" rIns="109728" bIns="91440" rtlCol="0" anchor="t">
            <a:normAutofit/>
          </a:bodyPr>
          <a:lstStyle/>
          <a:p>
            <a:r>
              <a:rPr lang="es-ES_tradnl" sz="2400" noProof="0">
                <a:latin typeface="Meiryo"/>
                <a:ea typeface="Meiryo"/>
                <a:cs typeface="Helvetica"/>
              </a:rPr>
              <a:t>¿Hay alguna pregunta?</a:t>
            </a:r>
          </a:p>
          <a:p>
            <a:r>
              <a:rPr lang="es-ES_tradnl" sz="2400" noProof="0">
                <a:latin typeface="Meiryo"/>
                <a:ea typeface="Meiryo"/>
                <a:cs typeface="Helvetica"/>
              </a:rPr>
              <a:t>Ahora hagan clic en el botón Begin (Comenzar). La primera pregunta de la Sesión ___ debería aparecer en la</a:t>
            </a:r>
            <a:endParaRPr lang="es-ES_tradnl" sz="2400" noProof="0">
              <a:latin typeface="Meiryo"/>
              <a:ea typeface="Meiryo"/>
            </a:endParaRPr>
          </a:p>
          <a:p>
            <a:r>
              <a:rPr lang="es-ES_tradnl" sz="2400" noProof="0">
                <a:latin typeface="Meiryo"/>
                <a:ea typeface="Meiryo"/>
                <a:cs typeface="Helvetica"/>
              </a:rPr>
              <a:t>pantalla.</a:t>
            </a:r>
          </a:p>
          <a:p>
            <a:endParaRPr lang="es-ES_tradnl" noProof="0">
              <a:ea typeface="Meiryo"/>
            </a:endParaRPr>
          </a:p>
        </p:txBody>
      </p:sp>
      <p:pic>
        <p:nvPicPr>
          <p:cNvPr id="6" name="Picture 5" descr="A green rectangular sign with white text&#10;&#10;AI-generated content may be incorrect.">
            <a:extLst>
              <a:ext uri="{FF2B5EF4-FFF2-40B4-BE49-F238E27FC236}">
                <a16:creationId xmlns:a16="http://schemas.microsoft.com/office/drawing/2014/main" id="{9E18E8DB-6B25-65E8-2C37-7CDA38C43405}"/>
              </a:ext>
            </a:extLst>
          </p:cNvPr>
          <p:cNvPicPr>
            <a:picLocks noChangeAspect="1"/>
          </p:cNvPicPr>
          <p:nvPr/>
        </p:nvPicPr>
        <p:blipFill>
          <a:blip r:embed="rId2"/>
          <a:stretch>
            <a:fillRect/>
          </a:stretch>
        </p:blipFill>
        <p:spPr>
          <a:xfrm>
            <a:off x="8664256" y="1475907"/>
            <a:ext cx="2400300" cy="1181100"/>
          </a:xfrm>
          <a:prstGeom prst="rect">
            <a:avLst/>
          </a:prstGeom>
        </p:spPr>
      </p:pic>
      <p:sp>
        <p:nvSpPr>
          <p:cNvPr id="7" name="Arrow: Up 6">
            <a:extLst>
              <a:ext uri="{FF2B5EF4-FFF2-40B4-BE49-F238E27FC236}">
                <a16:creationId xmlns:a16="http://schemas.microsoft.com/office/drawing/2014/main" id="{D793621B-5B89-9A25-B265-A5390CF1AFD2}"/>
              </a:ext>
            </a:extLst>
          </p:cNvPr>
          <p:cNvSpPr/>
          <p:nvPr/>
        </p:nvSpPr>
        <p:spPr>
          <a:xfrm>
            <a:off x="9688285" y="2251623"/>
            <a:ext cx="355218" cy="81356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Tree>
    <p:extLst>
      <p:ext uri="{BB962C8B-B14F-4D97-AF65-F5344CB8AC3E}">
        <p14:creationId xmlns:p14="http://schemas.microsoft.com/office/powerpoint/2010/main" val="722665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2EB6C1-7A47-62CA-B4CF-BE09E0E5D1F4}"/>
              </a:ext>
            </a:extLst>
          </p:cNvPr>
          <p:cNvSpPr>
            <a:spLocks noGrp="1"/>
          </p:cNvSpPr>
          <p:nvPr>
            <p:ph idx="1"/>
          </p:nvPr>
        </p:nvSpPr>
        <p:spPr/>
        <p:txBody>
          <a:bodyPr vert="horz" lIns="109728" tIns="109728" rIns="109728" bIns="91440" rtlCol="0" anchor="t">
            <a:normAutofit/>
          </a:bodyPr>
          <a:lstStyle/>
          <a:p>
            <a:r>
              <a:rPr lang="es-ES_tradnl" sz="2400" i="1" noProof="0">
                <a:ea typeface="Meiryo"/>
              </a:rPr>
              <a:t>(Note </a:t>
            </a:r>
            <a:r>
              <a:rPr lang="es-ES_tradnl" sz="2400" i="1" noProof="0" err="1">
                <a:ea typeface="Meiryo"/>
              </a:rPr>
              <a:t>for</a:t>
            </a:r>
            <a:r>
              <a:rPr lang="es-ES_tradnl" sz="2400" i="1" noProof="0">
                <a:ea typeface="Meiryo"/>
              </a:rPr>
              <a:t> Test </a:t>
            </a:r>
            <a:r>
              <a:rPr lang="es-ES_tradnl" sz="2400" i="1" noProof="0" err="1">
                <a:ea typeface="Meiryo"/>
              </a:rPr>
              <a:t>Administrators</a:t>
            </a:r>
            <a:r>
              <a:rPr lang="es-ES_tradnl" sz="2400" i="1" noProof="0">
                <a:ea typeface="Meiryo"/>
              </a:rPr>
              <a:t>:</a:t>
            </a:r>
          </a:p>
          <a:p>
            <a:r>
              <a:rPr lang="es-ES_tradnl" sz="2400" i="1" noProof="0">
                <a:ea typeface="Meiryo"/>
              </a:rPr>
              <a:t>  </a:t>
            </a:r>
            <a:r>
              <a:rPr lang="es-ES_tradnl" sz="2400" i="1" noProof="0" err="1">
                <a:ea typeface="Meiryo"/>
              </a:rPr>
              <a:t>For</a:t>
            </a:r>
            <a:r>
              <a:rPr lang="es-ES_tradnl" sz="2400" i="1" noProof="0">
                <a:ea typeface="Meiryo"/>
              </a:rPr>
              <a:t> </a:t>
            </a:r>
            <a:r>
              <a:rPr lang="es-ES_tradnl" sz="2400" i="1" noProof="0" err="1">
                <a:ea typeface="Meiryo"/>
              </a:rPr>
              <a:t>Session</a:t>
            </a:r>
            <a:r>
              <a:rPr lang="es-ES_tradnl" sz="2400" i="1" noProof="0">
                <a:ea typeface="Meiryo"/>
              </a:rPr>
              <a:t> 1: Continue </a:t>
            </a:r>
            <a:r>
              <a:rPr lang="es-ES_tradnl" sz="2400" i="1" noProof="0" err="1">
                <a:ea typeface="Meiryo"/>
              </a:rPr>
              <a:t>to</a:t>
            </a:r>
            <a:r>
              <a:rPr lang="es-ES_tradnl" sz="2400" i="1" noProof="0">
                <a:ea typeface="Meiryo"/>
              </a:rPr>
              <a:t> </a:t>
            </a:r>
            <a:r>
              <a:rPr lang="es-ES_tradnl" sz="2400" i="1" noProof="0">
                <a:ea typeface="Meiryo"/>
                <a:hlinkClick r:id="rId2" action="ppaction://hlinksldjump"/>
              </a:rPr>
              <a:t>Slide 18</a:t>
            </a:r>
          </a:p>
          <a:p>
            <a:r>
              <a:rPr lang="es-ES_tradnl" sz="2400" i="1" noProof="0">
                <a:ea typeface="Meiryo"/>
              </a:rPr>
              <a:t>  </a:t>
            </a:r>
            <a:r>
              <a:rPr lang="es-ES_tradnl" sz="2400" i="1" noProof="0" err="1">
                <a:ea typeface="Meiryo"/>
              </a:rPr>
              <a:t>For</a:t>
            </a:r>
            <a:r>
              <a:rPr lang="es-ES_tradnl" sz="2400" i="1" noProof="0">
                <a:ea typeface="Meiryo"/>
              </a:rPr>
              <a:t> </a:t>
            </a:r>
            <a:r>
              <a:rPr lang="es-ES_tradnl" sz="2400" i="1" noProof="0" err="1">
                <a:ea typeface="Meiryo"/>
              </a:rPr>
              <a:t>Sessions</a:t>
            </a:r>
            <a:r>
              <a:rPr lang="es-ES_tradnl" sz="2400" i="1" noProof="0">
                <a:ea typeface="Meiryo"/>
              </a:rPr>
              <a:t> 2 &amp; 3: </a:t>
            </a:r>
            <a:r>
              <a:rPr lang="es-ES_tradnl" sz="2400" i="1" noProof="0" err="1">
                <a:ea typeface="Meiryo"/>
              </a:rPr>
              <a:t>Go</a:t>
            </a:r>
            <a:r>
              <a:rPr lang="es-ES_tradnl" sz="2400" i="1" noProof="0">
                <a:ea typeface="Meiryo"/>
              </a:rPr>
              <a:t> </a:t>
            </a:r>
            <a:r>
              <a:rPr lang="es-ES_tradnl" sz="2400" i="1" noProof="0" err="1">
                <a:ea typeface="Meiryo"/>
              </a:rPr>
              <a:t>to</a:t>
            </a:r>
            <a:r>
              <a:rPr lang="es-ES_tradnl" sz="2400" i="1" noProof="0">
                <a:ea typeface="Meiryo"/>
              </a:rPr>
              <a:t> </a:t>
            </a:r>
            <a:r>
              <a:rPr lang="es-ES_tradnl" sz="2400" i="1" noProof="0">
                <a:ea typeface="Meiryo"/>
                <a:hlinkClick r:id="rId3" action="ppaction://hlinksldjump"/>
              </a:rPr>
              <a:t>Slide 30</a:t>
            </a:r>
            <a:r>
              <a:rPr lang="es-ES_tradnl" sz="2400" i="1" noProof="0">
                <a:ea typeface="Meiryo"/>
              </a:rPr>
              <a:t>)</a:t>
            </a:r>
          </a:p>
        </p:txBody>
      </p:sp>
    </p:spTree>
    <p:extLst>
      <p:ext uri="{BB962C8B-B14F-4D97-AF65-F5344CB8AC3E}">
        <p14:creationId xmlns:p14="http://schemas.microsoft.com/office/powerpoint/2010/main" val="3095515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CA6F2B-65D9-EE21-009D-E13F1A8E6DAB}"/>
              </a:ext>
            </a:extLst>
          </p:cNvPr>
          <p:cNvSpPr>
            <a:spLocks noGrp="1"/>
          </p:cNvSpPr>
          <p:nvPr>
            <p:ph idx="1"/>
          </p:nvPr>
        </p:nvSpPr>
        <p:spPr>
          <a:xfrm>
            <a:off x="1280160" y="640080"/>
            <a:ext cx="7705710" cy="5461648"/>
          </a:xfrm>
        </p:spPr>
        <p:txBody>
          <a:bodyPr vert="horz" lIns="109728" tIns="109728" rIns="109728" bIns="91440" rtlCol="0" anchor="t">
            <a:normAutofit/>
          </a:bodyPr>
          <a:lstStyle/>
          <a:p>
            <a:r>
              <a:rPr lang="es-ES_tradnl" sz="2400" noProof="0">
                <a:latin typeface="Meiryo"/>
                <a:ea typeface="Meiryo"/>
                <a:cs typeface="Helvetica"/>
              </a:rPr>
              <a:t>Miren a los botones en la parte abajo a la derecha de la pantalla.</a:t>
            </a:r>
          </a:p>
          <a:p>
            <a:r>
              <a:rPr lang="es-ES_tradnl" sz="2400" noProof="0">
                <a:latin typeface="Meiryo"/>
                <a:ea typeface="Meiryo"/>
                <a:cs typeface="Helvetica"/>
              </a:rPr>
              <a:t>Estos son sus botones de navegación. Clear (Borrar) borrará sus respuestas a las preguntas en la página.</a:t>
            </a:r>
          </a:p>
        </p:txBody>
      </p:sp>
      <p:pic>
        <p:nvPicPr>
          <p:cNvPr id="6" name="Picture 5" descr="A close-up of a white background&#10;&#10;AI-generated content may be incorrect.">
            <a:extLst>
              <a:ext uri="{FF2B5EF4-FFF2-40B4-BE49-F238E27FC236}">
                <a16:creationId xmlns:a16="http://schemas.microsoft.com/office/drawing/2014/main" id="{61A010D2-B9CC-66F1-0223-DCAE6DA95328}"/>
              </a:ext>
            </a:extLst>
          </p:cNvPr>
          <p:cNvPicPr>
            <a:picLocks noChangeAspect="1"/>
          </p:cNvPicPr>
          <p:nvPr/>
        </p:nvPicPr>
        <p:blipFill>
          <a:blip r:embed="rId2"/>
          <a:stretch>
            <a:fillRect/>
          </a:stretch>
        </p:blipFill>
        <p:spPr>
          <a:xfrm>
            <a:off x="2255432" y="4398096"/>
            <a:ext cx="7680344" cy="903829"/>
          </a:xfrm>
          <a:prstGeom prst="rect">
            <a:avLst/>
          </a:prstGeom>
        </p:spPr>
      </p:pic>
      <p:sp>
        <p:nvSpPr>
          <p:cNvPr id="7" name="Arrow: Down 6">
            <a:extLst>
              <a:ext uri="{FF2B5EF4-FFF2-40B4-BE49-F238E27FC236}">
                <a16:creationId xmlns:a16="http://schemas.microsoft.com/office/drawing/2014/main" id="{9A46A032-C05A-D04D-B91D-25AAE1FFF252}"/>
              </a:ext>
            </a:extLst>
          </p:cNvPr>
          <p:cNvSpPr/>
          <p:nvPr/>
        </p:nvSpPr>
        <p:spPr>
          <a:xfrm>
            <a:off x="4375294" y="3894849"/>
            <a:ext cx="376177" cy="7330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Tree>
    <p:extLst>
      <p:ext uri="{BB962C8B-B14F-4D97-AF65-F5344CB8AC3E}">
        <p14:creationId xmlns:p14="http://schemas.microsoft.com/office/powerpoint/2010/main" val="2962643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9C28BF-6766-42BF-443D-6F3C24E1B9A8}"/>
              </a:ext>
            </a:extLst>
          </p:cNvPr>
          <p:cNvSpPr>
            <a:spLocks noGrp="1"/>
          </p:cNvSpPr>
          <p:nvPr>
            <p:ph idx="1"/>
          </p:nvPr>
        </p:nvSpPr>
        <p:spPr/>
        <p:txBody>
          <a:bodyPr vert="horz" lIns="109728" tIns="109728" rIns="109728" bIns="91440" rtlCol="0" anchor="t">
            <a:normAutofit/>
          </a:bodyPr>
          <a:lstStyle/>
          <a:p>
            <a:r>
              <a:rPr lang="es-ES_tradnl" sz="2400" noProof="0">
                <a:latin typeface="Meiryo"/>
                <a:ea typeface="Meiryo"/>
                <a:cs typeface="Helvetica"/>
              </a:rPr>
              <a:t>Al hacer clic en el botón Next (Adelante) pasarán a la siguiente pregunta. Haga clic en el botón Next ahora.</a:t>
            </a:r>
          </a:p>
        </p:txBody>
      </p:sp>
      <p:pic>
        <p:nvPicPr>
          <p:cNvPr id="6" name="Picture 5" descr="A close-up of a white background&#10;&#10;AI-generated content may be incorrect.">
            <a:extLst>
              <a:ext uri="{FF2B5EF4-FFF2-40B4-BE49-F238E27FC236}">
                <a16:creationId xmlns:a16="http://schemas.microsoft.com/office/drawing/2014/main" id="{CF0407B3-2543-54FF-B84D-79183EFEFD53}"/>
              </a:ext>
            </a:extLst>
          </p:cNvPr>
          <p:cNvPicPr>
            <a:picLocks noChangeAspect="1"/>
          </p:cNvPicPr>
          <p:nvPr/>
        </p:nvPicPr>
        <p:blipFill>
          <a:blip r:embed="rId2"/>
          <a:stretch>
            <a:fillRect/>
          </a:stretch>
        </p:blipFill>
        <p:spPr>
          <a:xfrm>
            <a:off x="1562100" y="3546769"/>
            <a:ext cx="9067800" cy="1066800"/>
          </a:xfrm>
          <a:prstGeom prst="rect">
            <a:avLst/>
          </a:prstGeom>
        </p:spPr>
      </p:pic>
      <p:sp>
        <p:nvSpPr>
          <p:cNvPr id="5" name="Arrow: Down 4">
            <a:extLst>
              <a:ext uri="{FF2B5EF4-FFF2-40B4-BE49-F238E27FC236}">
                <a16:creationId xmlns:a16="http://schemas.microsoft.com/office/drawing/2014/main" id="{75BCBC35-A0AA-BECA-6E38-B9F341E10C39}"/>
              </a:ext>
            </a:extLst>
          </p:cNvPr>
          <p:cNvSpPr/>
          <p:nvPr/>
        </p:nvSpPr>
        <p:spPr>
          <a:xfrm>
            <a:off x="5607121" y="2993099"/>
            <a:ext cx="308658" cy="8681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Tree>
    <p:extLst>
      <p:ext uri="{BB962C8B-B14F-4D97-AF65-F5344CB8AC3E}">
        <p14:creationId xmlns:p14="http://schemas.microsoft.com/office/powerpoint/2010/main" val="115123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a:p>
        </p:txBody>
      </p:sp>
      <p:sp>
        <p:nvSpPr>
          <p:cNvPr id="23" name="Freeform: Shape 22">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eiryo"/>
              <a:ea typeface="+mn-ea"/>
              <a:cs typeface="+mn-cs"/>
            </a:endParaRPr>
          </a:p>
        </p:txBody>
      </p:sp>
      <p:sp>
        <p:nvSpPr>
          <p:cNvPr id="27" name="Freeform: Shape 26">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a:p>
        </p:txBody>
      </p:sp>
      <p:sp>
        <p:nvSpPr>
          <p:cNvPr id="31" name="Freeform: Shape 30">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eiryo"/>
              <a:ea typeface="+mn-ea"/>
              <a:cs typeface="+mn-cs"/>
            </a:endParaRPr>
          </a:p>
        </p:txBody>
      </p:sp>
      <p:sp>
        <p:nvSpPr>
          <p:cNvPr id="33" name="Freeform: Shape 32">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eiryo"/>
              <a:ea typeface="+mn-ea"/>
              <a:cs typeface="+mn-cs"/>
            </a:endParaRPr>
          </a:p>
        </p:txBody>
      </p:sp>
      <p:sp>
        <p:nvSpPr>
          <p:cNvPr id="35" name="Freeform: Shape 34">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37" name="Rectangle 36">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B2EEF37F-F2DE-E254-318D-88663DC9BC04}"/>
              </a:ext>
            </a:extLst>
          </p:cNvPr>
          <p:cNvSpPr>
            <a:spLocks noGrp="1"/>
          </p:cNvSpPr>
          <p:nvPr>
            <p:ph type="title"/>
          </p:nvPr>
        </p:nvSpPr>
        <p:spPr>
          <a:xfrm>
            <a:off x="6090045" y="1346200"/>
            <a:ext cx="5683614" cy="3284538"/>
          </a:xfrm>
        </p:spPr>
        <p:txBody>
          <a:bodyPr vert="horz" lIns="109728" tIns="109728" rIns="109728" bIns="91440" rtlCol="0" anchor="b">
            <a:normAutofit fontScale="90000"/>
          </a:bodyPr>
          <a:lstStyle/>
          <a:p>
            <a:r>
              <a:rPr lang="es-ES_tradnl" sz="3100" b="0" noProof="0">
                <a:solidFill>
                  <a:schemeClr val="tx1">
                    <a:lumMod val="85000"/>
                    <a:lumOff val="15000"/>
                  </a:schemeClr>
                </a:solidFill>
                <a:latin typeface="Aptos Display"/>
              </a:rPr>
              <a:t>¡Bienvenido a la evaluación de preparación </a:t>
            </a:r>
            <a:r>
              <a:rPr lang="es-ES_tradnl" sz="3100" b="0">
                <a:solidFill>
                  <a:schemeClr val="tx1">
                    <a:lumMod val="85000"/>
                    <a:lumOff val="15000"/>
                  </a:schemeClr>
                </a:solidFill>
                <a:latin typeface="Aptos Display"/>
              </a:rPr>
              <a:t>científica</a:t>
            </a:r>
            <a:r>
              <a:rPr lang="es-ES_tradnl" sz="3100" b="0" noProof="0">
                <a:solidFill>
                  <a:schemeClr val="tx1">
                    <a:lumMod val="85000"/>
                    <a:lumOff val="15000"/>
                  </a:schemeClr>
                </a:solidFill>
                <a:latin typeface="Aptos Display"/>
              </a:rPr>
              <a:t> de Nuevo México (New </a:t>
            </a:r>
            <a:r>
              <a:rPr lang="es-ES_tradnl" sz="3100" b="0" noProof="0" err="1">
                <a:solidFill>
                  <a:schemeClr val="tx1">
                    <a:lumMod val="85000"/>
                    <a:lumOff val="15000"/>
                  </a:schemeClr>
                </a:solidFill>
                <a:latin typeface="Aptos Display"/>
              </a:rPr>
              <a:t>Mexico</a:t>
            </a:r>
            <a:r>
              <a:rPr lang="es-ES_tradnl" sz="3100" b="0" noProof="0">
                <a:solidFill>
                  <a:schemeClr val="tx1">
                    <a:lumMod val="85000"/>
                    <a:lumOff val="15000"/>
                  </a:schemeClr>
                </a:solidFill>
                <a:latin typeface="Aptos Display"/>
              </a:rPr>
              <a:t> </a:t>
            </a:r>
            <a:r>
              <a:rPr lang="es-ES_tradnl" sz="3100" b="0" noProof="0" err="1">
                <a:solidFill>
                  <a:schemeClr val="tx1">
                    <a:lumMod val="85000"/>
                    <a:lumOff val="15000"/>
                  </a:schemeClr>
                </a:solidFill>
                <a:latin typeface="Aptos Display"/>
              </a:rPr>
              <a:t>Assessment</a:t>
            </a:r>
            <a:r>
              <a:rPr lang="es-ES_tradnl" sz="3100" b="0" noProof="0">
                <a:solidFill>
                  <a:schemeClr val="tx1">
                    <a:lumMod val="85000"/>
                    <a:lumOff val="15000"/>
                  </a:schemeClr>
                </a:solidFill>
                <a:latin typeface="Aptos Display"/>
              </a:rPr>
              <a:t> </a:t>
            </a:r>
            <a:r>
              <a:rPr lang="es-ES_tradnl" sz="3100" b="0" noProof="0" err="1">
                <a:solidFill>
                  <a:schemeClr val="tx1">
                    <a:lumMod val="85000"/>
                    <a:lumOff val="15000"/>
                  </a:schemeClr>
                </a:solidFill>
                <a:latin typeface="Aptos Display"/>
              </a:rPr>
              <a:t>of</a:t>
            </a:r>
            <a:r>
              <a:rPr lang="es-ES_tradnl" sz="3100" b="0" noProof="0">
                <a:solidFill>
                  <a:schemeClr val="tx1">
                    <a:lumMod val="85000"/>
                    <a:lumOff val="15000"/>
                  </a:schemeClr>
                </a:solidFill>
                <a:latin typeface="Aptos Display"/>
              </a:rPr>
              <a:t> </a:t>
            </a:r>
            <a:r>
              <a:rPr lang="es-ES_tradnl" sz="3100" b="0" noProof="0" err="1">
                <a:solidFill>
                  <a:schemeClr val="tx1">
                    <a:lumMod val="85000"/>
                    <a:lumOff val="15000"/>
                  </a:schemeClr>
                </a:solidFill>
                <a:latin typeface="Aptos Display"/>
              </a:rPr>
              <a:t>Science</a:t>
            </a:r>
            <a:r>
              <a:rPr lang="es-ES_tradnl" sz="3100" b="0" noProof="0">
                <a:solidFill>
                  <a:schemeClr val="tx1">
                    <a:lumMod val="85000"/>
                    <a:lumOff val="15000"/>
                  </a:schemeClr>
                </a:solidFill>
                <a:latin typeface="Aptos Display"/>
              </a:rPr>
              <a:t> </a:t>
            </a:r>
            <a:r>
              <a:rPr lang="es-ES_tradnl" sz="3100" b="0" noProof="0" err="1">
                <a:solidFill>
                  <a:schemeClr val="tx1">
                    <a:lumMod val="85000"/>
                    <a:lumOff val="15000"/>
                  </a:schemeClr>
                </a:solidFill>
                <a:latin typeface="Aptos Display"/>
              </a:rPr>
              <a:t>Readiness</a:t>
            </a:r>
            <a:r>
              <a:rPr lang="es-ES_tradnl" sz="3100" b="0" noProof="0">
                <a:solidFill>
                  <a:schemeClr val="tx1">
                    <a:lumMod val="85000"/>
                    <a:lumOff val="15000"/>
                  </a:schemeClr>
                </a:solidFill>
                <a:latin typeface="Aptos Display"/>
              </a:rPr>
              <a:t>) (NM-ASR)! Esta es la Sesión ___.</a:t>
            </a:r>
          </a:p>
        </p:txBody>
      </p:sp>
      <p:sp>
        <p:nvSpPr>
          <p:cNvPr id="39" name="Freeform: Shape 38">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a:p>
        </p:txBody>
      </p:sp>
      <p:sp>
        <p:nvSpPr>
          <p:cNvPr id="41" name="Freeform: Shape 40">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eiryo"/>
              <a:ea typeface="+mn-ea"/>
              <a:cs typeface="+mn-cs"/>
            </a:endParaRPr>
          </a:p>
        </p:txBody>
      </p:sp>
      <p:sp>
        <p:nvSpPr>
          <p:cNvPr id="43" name="Freeform: Shape 42">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Content Placeholder 3" descr="A yellow square with red text&#10;&#10;AI-generated content may be incorrect.">
            <a:extLst>
              <a:ext uri="{FF2B5EF4-FFF2-40B4-BE49-F238E27FC236}">
                <a16:creationId xmlns:a16="http://schemas.microsoft.com/office/drawing/2014/main" id="{C50352E3-0C64-62A6-5ADB-90C6F9BD40BD}"/>
              </a:ext>
            </a:extLst>
          </p:cNvPr>
          <p:cNvPicPr>
            <a:picLocks noChangeAspect="1"/>
          </p:cNvPicPr>
          <p:nvPr/>
        </p:nvPicPr>
        <p:blipFill>
          <a:blip r:embed="rId2"/>
          <a:stretch>
            <a:fillRect/>
          </a:stretch>
        </p:blipFill>
        <p:spPr>
          <a:xfrm>
            <a:off x="418341" y="900299"/>
            <a:ext cx="2428449" cy="2736281"/>
          </a:xfrm>
          <a:prstGeom prst="rect">
            <a:avLst/>
          </a:prstGeom>
        </p:spPr>
      </p:pic>
      <p:pic>
        <p:nvPicPr>
          <p:cNvPr id="3" name="Picture 2" descr="A black and grey logo&#10;&#10;AI-generated content may be incorrect.">
            <a:extLst>
              <a:ext uri="{FF2B5EF4-FFF2-40B4-BE49-F238E27FC236}">
                <a16:creationId xmlns:a16="http://schemas.microsoft.com/office/drawing/2014/main" id="{F629CC38-1EE3-25F5-090F-17076A86F549}"/>
              </a:ext>
            </a:extLst>
          </p:cNvPr>
          <p:cNvPicPr>
            <a:picLocks noChangeAspect="1"/>
          </p:cNvPicPr>
          <p:nvPr/>
        </p:nvPicPr>
        <p:blipFill>
          <a:blip r:embed="rId3"/>
          <a:stretch>
            <a:fillRect/>
          </a:stretch>
        </p:blipFill>
        <p:spPr>
          <a:xfrm>
            <a:off x="1550166" y="2716817"/>
            <a:ext cx="3607819" cy="1839526"/>
          </a:xfrm>
          <a:prstGeom prst="rect">
            <a:avLst/>
          </a:prstGeom>
        </p:spPr>
      </p:pic>
    </p:spTree>
    <p:extLst>
      <p:ext uri="{BB962C8B-B14F-4D97-AF65-F5344CB8AC3E}">
        <p14:creationId xmlns:p14="http://schemas.microsoft.com/office/powerpoint/2010/main" val="1499825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F94D5-87DA-B512-0E6F-A7842FB30A17}"/>
              </a:ext>
            </a:extLst>
          </p:cNvPr>
          <p:cNvSpPr>
            <a:spLocks noGrp="1"/>
          </p:cNvSpPr>
          <p:nvPr>
            <p:ph idx="1"/>
          </p:nvPr>
        </p:nvSpPr>
        <p:spPr/>
        <p:txBody>
          <a:bodyPr vert="horz" lIns="109728" tIns="109728" rIns="109728" bIns="91440" rtlCol="0" anchor="t">
            <a:normAutofit/>
          </a:bodyPr>
          <a:lstStyle/>
          <a:p>
            <a:r>
              <a:rPr lang="es-ES_tradnl" sz="2400" noProof="0">
                <a:latin typeface="Meiryo"/>
                <a:ea typeface="Meiryo"/>
                <a:cs typeface="Helvetica"/>
              </a:rPr>
              <a:t>Al hacer clic en el botón Back (Atrás), regresarán al elemento anterior. Hagan clic en el botón Back ahora.</a:t>
            </a:r>
          </a:p>
          <a:p>
            <a:endParaRPr lang="es-ES_tradnl" noProof="0">
              <a:ea typeface="Meiryo"/>
            </a:endParaRPr>
          </a:p>
        </p:txBody>
      </p:sp>
      <p:pic>
        <p:nvPicPr>
          <p:cNvPr id="6" name="Picture 5" descr="A close-up of a white background&#10;&#10;AI-generated content may be incorrect.">
            <a:extLst>
              <a:ext uri="{FF2B5EF4-FFF2-40B4-BE49-F238E27FC236}">
                <a16:creationId xmlns:a16="http://schemas.microsoft.com/office/drawing/2014/main" id="{C14E3784-B8D5-5FA0-B812-31165D57BF37}"/>
              </a:ext>
            </a:extLst>
          </p:cNvPr>
          <p:cNvPicPr>
            <a:picLocks noChangeAspect="1"/>
          </p:cNvPicPr>
          <p:nvPr/>
        </p:nvPicPr>
        <p:blipFill>
          <a:blip r:embed="rId2"/>
          <a:stretch>
            <a:fillRect/>
          </a:stretch>
        </p:blipFill>
        <p:spPr>
          <a:xfrm>
            <a:off x="1641383" y="3450430"/>
            <a:ext cx="9067800" cy="1066800"/>
          </a:xfrm>
          <a:prstGeom prst="rect">
            <a:avLst/>
          </a:prstGeom>
        </p:spPr>
      </p:pic>
      <p:sp>
        <p:nvSpPr>
          <p:cNvPr id="8" name="Arrow: Down 7">
            <a:extLst>
              <a:ext uri="{FF2B5EF4-FFF2-40B4-BE49-F238E27FC236}">
                <a16:creationId xmlns:a16="http://schemas.microsoft.com/office/drawing/2014/main" id="{04FC3733-0CBB-F185-E18B-CAD59F249A2C}"/>
              </a:ext>
            </a:extLst>
          </p:cNvPr>
          <p:cNvSpPr/>
          <p:nvPr/>
        </p:nvSpPr>
        <p:spPr>
          <a:xfrm>
            <a:off x="2638703" y="2933254"/>
            <a:ext cx="308658" cy="8681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Tree>
    <p:extLst>
      <p:ext uri="{BB962C8B-B14F-4D97-AF65-F5344CB8AC3E}">
        <p14:creationId xmlns:p14="http://schemas.microsoft.com/office/powerpoint/2010/main" val="4258061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268743-02FB-DBB3-DACC-74C6B6F068DD}"/>
              </a:ext>
            </a:extLst>
          </p:cNvPr>
          <p:cNvSpPr>
            <a:spLocks noGrp="1"/>
          </p:cNvSpPr>
          <p:nvPr>
            <p:ph idx="1"/>
          </p:nvPr>
        </p:nvSpPr>
        <p:spPr/>
        <p:txBody>
          <a:bodyPr vert="horz" lIns="109728" tIns="109728" rIns="109728" bIns="91440" rtlCol="0" anchor="t">
            <a:normAutofit/>
          </a:bodyPr>
          <a:lstStyle/>
          <a:p>
            <a:r>
              <a:rPr lang="es-ES_tradnl" sz="2400" noProof="0" err="1">
                <a:latin typeface="Meiryo"/>
                <a:ea typeface="Meiryo"/>
                <a:cs typeface="Helvetica"/>
              </a:rPr>
              <a:t>Save</a:t>
            </a:r>
            <a:r>
              <a:rPr lang="es-ES_tradnl" sz="2400" noProof="0">
                <a:latin typeface="Meiryo"/>
                <a:ea typeface="Meiryo"/>
                <a:cs typeface="Helvetica"/>
              </a:rPr>
              <a:t> (Guardar) saldrá del examen sin enviarlo. Tus respuestas se guardarán. Para continuar el examen, deberán iniciar la sesión nuevamente con su nombre de usuario, contraseña, y el Código de acceso diario.</a:t>
            </a:r>
          </a:p>
        </p:txBody>
      </p:sp>
      <p:pic>
        <p:nvPicPr>
          <p:cNvPr id="6" name="Picture 5" descr="A close-up of a white background&#10;&#10;AI-generated content may be incorrect.">
            <a:extLst>
              <a:ext uri="{FF2B5EF4-FFF2-40B4-BE49-F238E27FC236}">
                <a16:creationId xmlns:a16="http://schemas.microsoft.com/office/drawing/2014/main" id="{0DAB3249-4560-1EA1-F511-B3BB24896B4E}"/>
              </a:ext>
            </a:extLst>
          </p:cNvPr>
          <p:cNvPicPr>
            <a:picLocks noChangeAspect="1"/>
          </p:cNvPicPr>
          <p:nvPr/>
        </p:nvPicPr>
        <p:blipFill>
          <a:blip r:embed="rId2"/>
          <a:stretch>
            <a:fillRect/>
          </a:stretch>
        </p:blipFill>
        <p:spPr>
          <a:xfrm>
            <a:off x="1562100" y="4262935"/>
            <a:ext cx="9067800" cy="1066800"/>
          </a:xfrm>
          <a:prstGeom prst="rect">
            <a:avLst/>
          </a:prstGeom>
        </p:spPr>
      </p:pic>
      <p:sp>
        <p:nvSpPr>
          <p:cNvPr id="7" name="Arrow: Down 6">
            <a:extLst>
              <a:ext uri="{FF2B5EF4-FFF2-40B4-BE49-F238E27FC236}">
                <a16:creationId xmlns:a16="http://schemas.microsoft.com/office/drawing/2014/main" id="{AD9CF287-571D-5E2A-FC7C-6BD3CB31E325}"/>
              </a:ext>
            </a:extLst>
          </p:cNvPr>
          <p:cNvSpPr/>
          <p:nvPr/>
        </p:nvSpPr>
        <p:spPr>
          <a:xfrm>
            <a:off x="7296257" y="3745163"/>
            <a:ext cx="308658" cy="8681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Tree>
    <p:extLst>
      <p:ext uri="{BB962C8B-B14F-4D97-AF65-F5344CB8AC3E}">
        <p14:creationId xmlns:p14="http://schemas.microsoft.com/office/powerpoint/2010/main" val="580315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AE1C5F-3191-1A7D-F7ED-88A88E92AAB8}"/>
              </a:ext>
            </a:extLst>
          </p:cNvPr>
          <p:cNvSpPr>
            <a:spLocks noGrp="1"/>
          </p:cNvSpPr>
          <p:nvPr>
            <p:ph idx="1"/>
          </p:nvPr>
        </p:nvSpPr>
        <p:spPr>
          <a:xfrm>
            <a:off x="1280160" y="640080"/>
            <a:ext cx="9665574" cy="5455919"/>
          </a:xfrm>
        </p:spPr>
        <p:txBody>
          <a:bodyPr vert="horz" lIns="109728" tIns="109728" rIns="109728" bIns="91440" rtlCol="0" anchor="t">
            <a:normAutofit/>
          </a:bodyPr>
          <a:lstStyle/>
          <a:p>
            <a:r>
              <a:rPr lang="es-ES_tradnl" sz="2400" noProof="0">
                <a:latin typeface="Meiryo"/>
                <a:ea typeface="Meiryo"/>
                <a:cs typeface="Helvetica"/>
              </a:rPr>
              <a:t>Pueden marcar cualquier elemento para volver a él más tarde haciendo clic en el icono de bandera en la parte superior a la derecha de la pantalla. Hagan clic en esta bandera ahora. La bandera aparece en el cuadro numérico en la parte superior de la pantalla.</a:t>
            </a:r>
          </a:p>
        </p:txBody>
      </p:sp>
      <p:pic>
        <p:nvPicPr>
          <p:cNvPr id="2" name="Picture 1" descr="A screenshot of a computer&#10;&#10;AI-generated content may be incorrect.">
            <a:extLst>
              <a:ext uri="{FF2B5EF4-FFF2-40B4-BE49-F238E27FC236}">
                <a16:creationId xmlns:a16="http://schemas.microsoft.com/office/drawing/2014/main" id="{CB15CD47-72AE-2FC9-D61C-8D03EC634911}"/>
              </a:ext>
            </a:extLst>
          </p:cNvPr>
          <p:cNvPicPr>
            <a:picLocks noChangeAspect="1"/>
          </p:cNvPicPr>
          <p:nvPr/>
        </p:nvPicPr>
        <p:blipFill>
          <a:blip r:embed="rId2"/>
          <a:stretch>
            <a:fillRect/>
          </a:stretch>
        </p:blipFill>
        <p:spPr>
          <a:xfrm>
            <a:off x="311947" y="3734631"/>
            <a:ext cx="11573234" cy="2430181"/>
          </a:xfrm>
          <a:prstGeom prst="rect">
            <a:avLst/>
          </a:prstGeom>
        </p:spPr>
      </p:pic>
      <p:sp>
        <p:nvSpPr>
          <p:cNvPr id="6" name="Oval 5">
            <a:extLst>
              <a:ext uri="{FF2B5EF4-FFF2-40B4-BE49-F238E27FC236}">
                <a16:creationId xmlns:a16="http://schemas.microsoft.com/office/drawing/2014/main" id="{E7906F26-69A4-9430-D99D-E07A5AB9835E}"/>
              </a:ext>
            </a:extLst>
          </p:cNvPr>
          <p:cNvSpPr/>
          <p:nvPr/>
        </p:nvSpPr>
        <p:spPr>
          <a:xfrm>
            <a:off x="1701696" y="4233343"/>
            <a:ext cx="365603" cy="310413"/>
          </a:xfrm>
          <a:prstGeom prst="ellipse">
            <a:avLst/>
          </a:prstGeom>
          <a:noFill/>
          <a:ln w="28575"/>
          <a:effectLst>
            <a:outerShdw blurRad="63500" dist="38100" dir="2700000">
              <a:srgbClr val="000000">
                <a:alpha val="40000"/>
              </a:srgbClr>
            </a:outerShdw>
            <a:reflection stA="15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
        <p:nvSpPr>
          <p:cNvPr id="10" name="TextBox 9">
            <a:extLst>
              <a:ext uri="{FF2B5EF4-FFF2-40B4-BE49-F238E27FC236}">
                <a16:creationId xmlns:a16="http://schemas.microsoft.com/office/drawing/2014/main" id="{C68C42A2-34CA-CFEF-1E98-DB8D4AA06B49}"/>
              </a:ext>
            </a:extLst>
          </p:cNvPr>
          <p:cNvSpPr txBox="1"/>
          <p:nvPr/>
        </p:nvSpPr>
        <p:spPr>
          <a:xfrm>
            <a:off x="2517493" y="5382227"/>
            <a:ext cx="376177"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_tradnl" noProof="0">
                <a:ea typeface="Meiryo"/>
              </a:rPr>
              <a:t>T</a:t>
            </a:r>
            <a:endParaRPr lang="es-ES_tradnl" noProof="0"/>
          </a:p>
        </p:txBody>
      </p:sp>
      <p:sp>
        <p:nvSpPr>
          <p:cNvPr id="4" name="Arrow: Right 3">
            <a:extLst>
              <a:ext uri="{FF2B5EF4-FFF2-40B4-BE49-F238E27FC236}">
                <a16:creationId xmlns:a16="http://schemas.microsoft.com/office/drawing/2014/main" id="{8D6B5E7E-D606-FAF3-9AF1-9345A29DCD19}"/>
              </a:ext>
            </a:extLst>
          </p:cNvPr>
          <p:cNvSpPr/>
          <p:nvPr/>
        </p:nvSpPr>
        <p:spPr>
          <a:xfrm>
            <a:off x="10668000" y="5210148"/>
            <a:ext cx="721894" cy="2750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
        <p:nvSpPr>
          <p:cNvPr id="7" name="Arrow: Up 6">
            <a:extLst>
              <a:ext uri="{FF2B5EF4-FFF2-40B4-BE49-F238E27FC236}">
                <a16:creationId xmlns:a16="http://schemas.microsoft.com/office/drawing/2014/main" id="{37CC30B3-1EE9-AE99-1F5D-204F425CA774}"/>
              </a:ext>
            </a:extLst>
          </p:cNvPr>
          <p:cNvSpPr/>
          <p:nvPr/>
        </p:nvSpPr>
        <p:spPr>
          <a:xfrm flipH="1">
            <a:off x="1762125" y="4691062"/>
            <a:ext cx="244077" cy="51792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Tree>
    <p:extLst>
      <p:ext uri="{BB962C8B-B14F-4D97-AF65-F5344CB8AC3E}">
        <p14:creationId xmlns:p14="http://schemas.microsoft.com/office/powerpoint/2010/main" val="3284897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DE55B-5253-AA31-21D0-B2702BEDECA2}"/>
              </a:ext>
            </a:extLst>
          </p:cNvPr>
          <p:cNvSpPr>
            <a:spLocks noGrp="1"/>
          </p:cNvSpPr>
          <p:nvPr>
            <p:ph idx="1"/>
          </p:nvPr>
        </p:nvSpPr>
        <p:spPr>
          <a:xfrm>
            <a:off x="1280160" y="640080"/>
            <a:ext cx="7182372" cy="5455919"/>
          </a:xfrm>
        </p:spPr>
        <p:txBody>
          <a:bodyPr vert="horz" lIns="109728" tIns="109728" rIns="109728" bIns="91440" rtlCol="0" anchor="t">
            <a:noAutofit/>
          </a:bodyPr>
          <a:lstStyle/>
          <a:p>
            <a:r>
              <a:rPr lang="es-ES_tradnl" sz="2400" noProof="0">
                <a:latin typeface="Meiryo"/>
                <a:ea typeface="Meiryo"/>
                <a:cs typeface="Helvetica"/>
              </a:rPr>
              <a:t>Otra forma de navegar por el examen es la navegación de preguntas en la parte superior de la pantalla. Las preguntas respondidas mostrarán un punto azul;</a:t>
            </a:r>
          </a:p>
        </p:txBody>
      </p:sp>
      <p:pic>
        <p:nvPicPr>
          <p:cNvPr id="6" name="Picture 5" descr="A screenshot of a computer&#10;&#10;AI-generated content may be incorrect.">
            <a:extLst>
              <a:ext uri="{FF2B5EF4-FFF2-40B4-BE49-F238E27FC236}">
                <a16:creationId xmlns:a16="http://schemas.microsoft.com/office/drawing/2014/main" id="{2E44316D-C17C-D2B0-1888-87FB8290364F}"/>
              </a:ext>
            </a:extLst>
          </p:cNvPr>
          <p:cNvPicPr>
            <a:picLocks noChangeAspect="1"/>
          </p:cNvPicPr>
          <p:nvPr/>
        </p:nvPicPr>
        <p:blipFill>
          <a:blip r:embed="rId2"/>
          <a:stretch>
            <a:fillRect/>
          </a:stretch>
        </p:blipFill>
        <p:spPr>
          <a:xfrm>
            <a:off x="311947" y="3431837"/>
            <a:ext cx="11573234" cy="2305166"/>
          </a:xfrm>
          <a:prstGeom prst="rect">
            <a:avLst/>
          </a:prstGeom>
        </p:spPr>
      </p:pic>
      <p:sp>
        <p:nvSpPr>
          <p:cNvPr id="7" name="Arrow: Up 6">
            <a:extLst>
              <a:ext uri="{FF2B5EF4-FFF2-40B4-BE49-F238E27FC236}">
                <a16:creationId xmlns:a16="http://schemas.microsoft.com/office/drawing/2014/main" id="{C84816FC-B296-1D56-7E77-F644982D0ACD}"/>
              </a:ext>
            </a:extLst>
          </p:cNvPr>
          <p:cNvSpPr/>
          <p:nvPr/>
        </p:nvSpPr>
        <p:spPr>
          <a:xfrm>
            <a:off x="3861563" y="4228241"/>
            <a:ext cx="240631" cy="43542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Tree>
    <p:extLst>
      <p:ext uri="{BB962C8B-B14F-4D97-AF65-F5344CB8AC3E}">
        <p14:creationId xmlns:p14="http://schemas.microsoft.com/office/powerpoint/2010/main" val="275904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C31724-1A05-0366-C830-082299C67D20}"/>
              </a:ext>
            </a:extLst>
          </p:cNvPr>
          <p:cNvSpPr>
            <a:spLocks noGrp="1"/>
          </p:cNvSpPr>
          <p:nvPr>
            <p:ph idx="1"/>
          </p:nvPr>
        </p:nvSpPr>
        <p:spPr/>
        <p:txBody>
          <a:bodyPr vert="horz" lIns="109728" tIns="109728" rIns="109728" bIns="91440" rtlCol="0" anchor="t">
            <a:normAutofit/>
          </a:bodyPr>
          <a:lstStyle/>
          <a:p>
            <a:r>
              <a:rPr lang="es-ES_tradnl" sz="2400" noProof="0">
                <a:latin typeface="Meiryo"/>
                <a:ea typeface="Meiryo"/>
                <a:cs typeface="Helvetica"/>
              </a:rPr>
              <a:t>las preguntas marcadas tienen una bandera roja debajo del número; </a:t>
            </a:r>
            <a:endParaRPr lang="es-ES_tradnl" sz="2400" noProof="0">
              <a:latin typeface="Meiryo"/>
              <a:ea typeface="Meiryo"/>
            </a:endParaRPr>
          </a:p>
        </p:txBody>
      </p:sp>
      <p:pic>
        <p:nvPicPr>
          <p:cNvPr id="6" name="Picture 5" descr="A screenshot of a computer&#10;&#10;AI-generated content may be incorrect.">
            <a:extLst>
              <a:ext uri="{FF2B5EF4-FFF2-40B4-BE49-F238E27FC236}">
                <a16:creationId xmlns:a16="http://schemas.microsoft.com/office/drawing/2014/main" id="{0FB92F31-2FFE-EB1A-5F91-1CF029485E63}"/>
              </a:ext>
            </a:extLst>
          </p:cNvPr>
          <p:cNvPicPr>
            <a:picLocks noChangeAspect="1"/>
          </p:cNvPicPr>
          <p:nvPr/>
        </p:nvPicPr>
        <p:blipFill>
          <a:blip r:embed="rId2"/>
          <a:stretch>
            <a:fillRect/>
          </a:stretch>
        </p:blipFill>
        <p:spPr>
          <a:xfrm>
            <a:off x="311947" y="3431837"/>
            <a:ext cx="11573234" cy="2305166"/>
          </a:xfrm>
          <a:prstGeom prst="rect">
            <a:avLst/>
          </a:prstGeom>
        </p:spPr>
      </p:pic>
      <p:sp>
        <p:nvSpPr>
          <p:cNvPr id="10" name="Arrow: Up 9">
            <a:extLst>
              <a:ext uri="{FF2B5EF4-FFF2-40B4-BE49-F238E27FC236}">
                <a16:creationId xmlns:a16="http://schemas.microsoft.com/office/drawing/2014/main" id="{8A5B87FE-BE01-3518-C10C-4A4684AF8734}"/>
              </a:ext>
            </a:extLst>
          </p:cNvPr>
          <p:cNvSpPr/>
          <p:nvPr/>
        </p:nvSpPr>
        <p:spPr>
          <a:xfrm>
            <a:off x="1787548" y="4262617"/>
            <a:ext cx="240631" cy="43542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Tree>
    <p:extLst>
      <p:ext uri="{BB962C8B-B14F-4D97-AF65-F5344CB8AC3E}">
        <p14:creationId xmlns:p14="http://schemas.microsoft.com/office/powerpoint/2010/main" val="1307459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54A36C-7D23-BDA2-CD90-E34B68DF0F12}"/>
              </a:ext>
            </a:extLst>
          </p:cNvPr>
          <p:cNvSpPr>
            <a:spLocks noGrp="1"/>
          </p:cNvSpPr>
          <p:nvPr>
            <p:ph idx="1"/>
          </p:nvPr>
        </p:nvSpPr>
        <p:spPr>
          <a:xfrm>
            <a:off x="1280160" y="640080"/>
            <a:ext cx="9138040" cy="5455919"/>
          </a:xfrm>
        </p:spPr>
        <p:txBody>
          <a:bodyPr vert="horz" lIns="109728" tIns="109728" rIns="109728" bIns="91440" rtlCol="0" anchor="t">
            <a:normAutofit/>
          </a:bodyPr>
          <a:lstStyle/>
          <a:p>
            <a:r>
              <a:rPr lang="es-ES_tradnl" sz="2400" noProof="0">
                <a:latin typeface="Meiryo"/>
                <a:ea typeface="Meiryo"/>
                <a:cs typeface="Helvetica"/>
              </a:rPr>
              <a:t>y las preguntas que no han sido respondidas son de color gris oscuro. (Tengan en cuenta que tienen una pregunta marcada). Al hacer clic en un número de pregunta, accederá directamente a esa pregunta en el examen.</a:t>
            </a:r>
          </a:p>
          <a:p>
            <a:endParaRPr lang="es-ES_tradnl" sz="800" noProof="0">
              <a:latin typeface="Helvetica"/>
              <a:ea typeface="Meiryo"/>
              <a:cs typeface="Helvetica"/>
            </a:endParaRPr>
          </a:p>
          <a:p>
            <a:endParaRPr lang="es-ES_tradnl" noProof="0">
              <a:ea typeface="Meiryo"/>
            </a:endParaRPr>
          </a:p>
        </p:txBody>
      </p:sp>
      <p:pic>
        <p:nvPicPr>
          <p:cNvPr id="6" name="Picture 5" descr="A screenshot of a computer&#10;&#10;AI-generated content may be incorrect.">
            <a:extLst>
              <a:ext uri="{FF2B5EF4-FFF2-40B4-BE49-F238E27FC236}">
                <a16:creationId xmlns:a16="http://schemas.microsoft.com/office/drawing/2014/main" id="{84445E43-91CC-9DA3-4FE3-5B948F17D6E6}"/>
              </a:ext>
            </a:extLst>
          </p:cNvPr>
          <p:cNvPicPr>
            <a:picLocks noChangeAspect="1"/>
          </p:cNvPicPr>
          <p:nvPr/>
        </p:nvPicPr>
        <p:blipFill>
          <a:blip r:embed="rId2"/>
          <a:stretch>
            <a:fillRect/>
          </a:stretch>
        </p:blipFill>
        <p:spPr>
          <a:xfrm>
            <a:off x="380698" y="3437566"/>
            <a:ext cx="11504483" cy="2299437"/>
          </a:xfrm>
          <a:prstGeom prst="rect">
            <a:avLst/>
          </a:prstGeom>
        </p:spPr>
      </p:pic>
      <p:sp>
        <p:nvSpPr>
          <p:cNvPr id="8" name="Arrow: Up 7">
            <a:extLst>
              <a:ext uri="{FF2B5EF4-FFF2-40B4-BE49-F238E27FC236}">
                <a16:creationId xmlns:a16="http://schemas.microsoft.com/office/drawing/2014/main" id="{16EE2552-6BC3-6E7D-899F-4B25C5BB4448}"/>
              </a:ext>
            </a:extLst>
          </p:cNvPr>
          <p:cNvSpPr/>
          <p:nvPr/>
        </p:nvSpPr>
        <p:spPr>
          <a:xfrm>
            <a:off x="1277639" y="4285534"/>
            <a:ext cx="240631" cy="43542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
        <p:nvSpPr>
          <p:cNvPr id="4" name="Oval 3">
            <a:extLst>
              <a:ext uri="{FF2B5EF4-FFF2-40B4-BE49-F238E27FC236}">
                <a16:creationId xmlns:a16="http://schemas.microsoft.com/office/drawing/2014/main" id="{64F228C5-72E3-42C2-6E60-25FC2AFAFE30}"/>
              </a:ext>
            </a:extLst>
          </p:cNvPr>
          <p:cNvSpPr/>
          <p:nvPr/>
        </p:nvSpPr>
        <p:spPr>
          <a:xfrm>
            <a:off x="1736072" y="3889584"/>
            <a:ext cx="365603" cy="310413"/>
          </a:xfrm>
          <a:prstGeom prst="ellipse">
            <a:avLst/>
          </a:prstGeom>
          <a:noFill/>
          <a:ln w="28575"/>
          <a:effectLst>
            <a:outerShdw blurRad="63500" dist="38100" dir="2700000">
              <a:srgbClr val="000000">
                <a:alpha val="40000"/>
              </a:srgbClr>
            </a:outerShdw>
            <a:reflection stA="15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Tree>
    <p:extLst>
      <p:ext uri="{BB962C8B-B14F-4D97-AF65-F5344CB8AC3E}">
        <p14:creationId xmlns:p14="http://schemas.microsoft.com/office/powerpoint/2010/main" val="4270241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06AF4-AE70-2916-2A63-7D0540A6972F}"/>
              </a:ext>
            </a:extLst>
          </p:cNvPr>
          <p:cNvSpPr>
            <a:spLocks noGrp="1"/>
          </p:cNvSpPr>
          <p:nvPr>
            <p:ph idx="1"/>
          </p:nvPr>
        </p:nvSpPr>
        <p:spPr>
          <a:xfrm>
            <a:off x="788236" y="447169"/>
            <a:ext cx="10611999" cy="5455919"/>
          </a:xfrm>
        </p:spPr>
        <p:txBody>
          <a:bodyPr vert="horz" lIns="109728" tIns="109728" rIns="109728" bIns="91440" rtlCol="0" anchor="t">
            <a:normAutofit/>
          </a:bodyPr>
          <a:lstStyle/>
          <a:p>
            <a:r>
              <a:rPr lang="es-ES_tradnl" sz="2400" noProof="0">
                <a:latin typeface="Meiryo"/>
                <a:ea typeface="Meiryo"/>
                <a:cs typeface="Helvetica"/>
              </a:rPr>
              <a:t>En el lado izquierdo de la pantalla está su TOOLBOX (caja de herramientas). Hagan clic en la flecha para mostrar las herramientas en la Caja de herramientas. Hay varias herramientas disponibles para usar en este examen. Hagan clic en la flecha nuevamente para cerrar la caja.</a:t>
            </a:r>
          </a:p>
        </p:txBody>
      </p:sp>
      <p:pic>
        <p:nvPicPr>
          <p:cNvPr id="5" name="Picture 4" descr="A screenshot of a toolbox&#10;&#10;AI-generated content may be incorrect.">
            <a:extLst>
              <a:ext uri="{FF2B5EF4-FFF2-40B4-BE49-F238E27FC236}">
                <a16:creationId xmlns:a16="http://schemas.microsoft.com/office/drawing/2014/main" id="{969B10DE-0A94-F518-8C6A-3973493303D8}"/>
              </a:ext>
            </a:extLst>
          </p:cNvPr>
          <p:cNvPicPr>
            <a:picLocks noChangeAspect="1"/>
          </p:cNvPicPr>
          <p:nvPr/>
        </p:nvPicPr>
        <p:blipFill>
          <a:blip r:embed="rId2"/>
          <a:stretch>
            <a:fillRect/>
          </a:stretch>
        </p:blipFill>
        <p:spPr>
          <a:xfrm>
            <a:off x="3182122" y="3176837"/>
            <a:ext cx="5831673" cy="3449924"/>
          </a:xfrm>
          <a:prstGeom prst="rect">
            <a:avLst/>
          </a:prstGeom>
        </p:spPr>
      </p:pic>
    </p:spTree>
    <p:extLst>
      <p:ext uri="{BB962C8B-B14F-4D97-AF65-F5344CB8AC3E}">
        <p14:creationId xmlns:p14="http://schemas.microsoft.com/office/powerpoint/2010/main" val="1441301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88C966-F9FD-2F55-2303-48B3039ABF26}"/>
              </a:ext>
            </a:extLst>
          </p:cNvPr>
          <p:cNvSpPr>
            <a:spLocks noGrp="1"/>
          </p:cNvSpPr>
          <p:nvPr>
            <p:ph idx="1"/>
          </p:nvPr>
        </p:nvSpPr>
        <p:spPr/>
        <p:txBody>
          <a:bodyPr vert="horz" lIns="109728" tIns="109728" rIns="109728" bIns="91440" rtlCol="0" anchor="t">
            <a:normAutofit/>
          </a:bodyPr>
          <a:lstStyle/>
          <a:p>
            <a:r>
              <a:rPr lang="es-ES_tradnl" sz="2400" noProof="0">
                <a:latin typeface="Meiryo"/>
                <a:ea typeface="Meiryo"/>
                <a:cs typeface="Helvetica"/>
              </a:rPr>
              <a:t>Una vez que hayan respondido al último elemento, hagan clic en </a:t>
            </a:r>
            <a:r>
              <a:rPr lang="es-ES_tradnl" sz="2400" noProof="0" err="1">
                <a:latin typeface="Meiryo"/>
                <a:ea typeface="Meiryo"/>
                <a:cs typeface="Helvetica"/>
              </a:rPr>
              <a:t>Review</a:t>
            </a:r>
            <a:r>
              <a:rPr lang="es-ES_tradnl" sz="2400" noProof="0">
                <a:latin typeface="Meiryo"/>
                <a:ea typeface="Meiryo"/>
                <a:cs typeface="Helvetica"/>
              </a:rPr>
              <a:t>/</a:t>
            </a:r>
            <a:r>
              <a:rPr lang="es-ES_tradnl" sz="2400" noProof="0" err="1">
                <a:latin typeface="Meiryo"/>
                <a:ea typeface="Meiryo"/>
                <a:cs typeface="Helvetica"/>
              </a:rPr>
              <a:t>End</a:t>
            </a:r>
            <a:r>
              <a:rPr lang="es-ES_tradnl" sz="2400" noProof="0">
                <a:latin typeface="Meiryo"/>
                <a:ea typeface="Meiryo"/>
                <a:cs typeface="Helvetica"/>
              </a:rPr>
              <a:t> (Revisar/Finalizar) para ir a la página de revisión.</a:t>
            </a:r>
          </a:p>
        </p:txBody>
      </p:sp>
      <p:pic>
        <p:nvPicPr>
          <p:cNvPr id="7" name="Picture 6" descr="A white rectangular sign with black text&#10;&#10;AI-generated content may be incorrect.">
            <a:extLst>
              <a:ext uri="{FF2B5EF4-FFF2-40B4-BE49-F238E27FC236}">
                <a16:creationId xmlns:a16="http://schemas.microsoft.com/office/drawing/2014/main" id="{D3690589-C07B-299B-1665-63EFADF4AC00}"/>
              </a:ext>
            </a:extLst>
          </p:cNvPr>
          <p:cNvPicPr>
            <a:picLocks noChangeAspect="1"/>
          </p:cNvPicPr>
          <p:nvPr/>
        </p:nvPicPr>
        <p:blipFill>
          <a:blip r:embed="rId2"/>
          <a:stretch>
            <a:fillRect/>
          </a:stretch>
        </p:blipFill>
        <p:spPr>
          <a:xfrm>
            <a:off x="8868619" y="638778"/>
            <a:ext cx="2209800" cy="1104900"/>
          </a:xfrm>
          <a:prstGeom prst="rect">
            <a:avLst/>
          </a:prstGeom>
        </p:spPr>
      </p:pic>
      <p:sp>
        <p:nvSpPr>
          <p:cNvPr id="4" name="Arrow: Up 3">
            <a:extLst>
              <a:ext uri="{FF2B5EF4-FFF2-40B4-BE49-F238E27FC236}">
                <a16:creationId xmlns:a16="http://schemas.microsoft.com/office/drawing/2014/main" id="{C2340B91-32E2-91D6-772F-1937081A6B1C}"/>
              </a:ext>
            </a:extLst>
          </p:cNvPr>
          <p:cNvSpPr/>
          <p:nvPr/>
        </p:nvSpPr>
        <p:spPr>
          <a:xfrm>
            <a:off x="9854436" y="1495354"/>
            <a:ext cx="240631" cy="43542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Tree>
    <p:extLst>
      <p:ext uri="{BB962C8B-B14F-4D97-AF65-F5344CB8AC3E}">
        <p14:creationId xmlns:p14="http://schemas.microsoft.com/office/powerpoint/2010/main" val="2720651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39983-4AE8-CD36-7006-3927F8E8F36B}"/>
              </a:ext>
            </a:extLst>
          </p:cNvPr>
          <p:cNvSpPr>
            <a:spLocks noGrp="1"/>
          </p:cNvSpPr>
          <p:nvPr>
            <p:ph idx="1"/>
          </p:nvPr>
        </p:nvSpPr>
        <p:spPr>
          <a:xfrm>
            <a:off x="1280160" y="466460"/>
            <a:ext cx="6949440" cy="6140754"/>
          </a:xfrm>
        </p:spPr>
        <p:txBody>
          <a:bodyPr vert="horz" lIns="109728" tIns="109728" rIns="109728" bIns="91440" rtlCol="0" anchor="t">
            <a:noAutofit/>
          </a:bodyPr>
          <a:lstStyle/>
          <a:p>
            <a:r>
              <a:rPr lang="es-ES_tradnl" sz="2400" noProof="0">
                <a:latin typeface="Meiryo"/>
                <a:ea typeface="Meiryo"/>
                <a:cs typeface="Helvetica"/>
              </a:rPr>
              <a:t>Aquí podrán asegurarse de haber respondido a todas las preguntas y revisar cualquier pregunta que hayan marcado. Cuando hayan respondido a todas las preguntas, harán clic en </a:t>
            </a:r>
            <a:r>
              <a:rPr lang="es-ES_tradnl" sz="2400" noProof="0" err="1">
                <a:latin typeface="Meiryo"/>
                <a:ea typeface="Meiryo"/>
                <a:cs typeface="Helvetica"/>
              </a:rPr>
              <a:t>End</a:t>
            </a:r>
            <a:r>
              <a:rPr lang="es-ES_tradnl" sz="2400" noProof="0">
                <a:latin typeface="Meiryo"/>
                <a:ea typeface="Meiryo"/>
                <a:cs typeface="Helvetica"/>
              </a:rPr>
              <a:t> (Finalizar).</a:t>
            </a:r>
            <a:endParaRPr lang="es-ES_tradnl" sz="2400" noProof="0">
              <a:latin typeface="Meiryo"/>
              <a:ea typeface="Meiryo"/>
            </a:endParaRPr>
          </a:p>
          <a:p>
            <a:r>
              <a:rPr lang="es-ES_tradnl" sz="2400" noProof="0">
                <a:latin typeface="Meiryo"/>
                <a:ea typeface="Meiryo"/>
                <a:cs typeface="Helvetica"/>
              </a:rPr>
              <a:t>Pueden hacer clic en cualquier pregunta para regresar directamente a esa pregunta específica o hacer clic en </a:t>
            </a:r>
            <a:r>
              <a:rPr lang="es-ES_tradnl" sz="2400" noProof="0" err="1">
                <a:latin typeface="Meiryo"/>
                <a:ea typeface="Meiryo"/>
                <a:cs typeface="Helvetica"/>
              </a:rPr>
              <a:t>Go</a:t>
            </a:r>
            <a:r>
              <a:rPr lang="es-ES_tradnl" sz="2400" noProof="0">
                <a:latin typeface="Meiryo"/>
                <a:ea typeface="Meiryo"/>
                <a:cs typeface="Helvetica"/>
              </a:rPr>
              <a:t> Back (Volver) para regresar a la última pregunta de el examen.</a:t>
            </a:r>
          </a:p>
          <a:p>
            <a:endParaRPr lang="es-ES_tradnl" noProof="0">
              <a:ea typeface="Meiryo"/>
            </a:endParaRPr>
          </a:p>
        </p:txBody>
      </p:sp>
      <p:pic>
        <p:nvPicPr>
          <p:cNvPr id="6" name="Picture 5" descr="A screenshot of a test&#10;&#10;AI-generated content may be incorrect.">
            <a:extLst>
              <a:ext uri="{FF2B5EF4-FFF2-40B4-BE49-F238E27FC236}">
                <a16:creationId xmlns:a16="http://schemas.microsoft.com/office/drawing/2014/main" id="{95CC5BF9-88DF-7D74-489D-E4B946BA9399}"/>
              </a:ext>
            </a:extLst>
          </p:cNvPr>
          <p:cNvPicPr>
            <a:picLocks noChangeAspect="1"/>
          </p:cNvPicPr>
          <p:nvPr/>
        </p:nvPicPr>
        <p:blipFill>
          <a:blip r:embed="rId2"/>
          <a:stretch>
            <a:fillRect/>
          </a:stretch>
        </p:blipFill>
        <p:spPr>
          <a:xfrm>
            <a:off x="8322928" y="1062334"/>
            <a:ext cx="3494059" cy="3343516"/>
          </a:xfrm>
          <a:prstGeom prst="rect">
            <a:avLst/>
          </a:prstGeom>
        </p:spPr>
      </p:pic>
    </p:spTree>
    <p:extLst>
      <p:ext uri="{BB962C8B-B14F-4D97-AF65-F5344CB8AC3E}">
        <p14:creationId xmlns:p14="http://schemas.microsoft.com/office/powerpoint/2010/main" val="3160491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A01A57-9647-B0E1-82A6-41B3B3694B4A}"/>
              </a:ext>
            </a:extLst>
          </p:cNvPr>
          <p:cNvSpPr>
            <a:spLocks noGrp="1"/>
          </p:cNvSpPr>
          <p:nvPr>
            <p:ph idx="1"/>
          </p:nvPr>
        </p:nvSpPr>
        <p:spPr>
          <a:xfrm>
            <a:off x="1280160" y="640080"/>
            <a:ext cx="7917695" cy="5421544"/>
          </a:xfrm>
        </p:spPr>
        <p:txBody>
          <a:bodyPr vert="horz" lIns="109728" tIns="109728" rIns="109728" bIns="91440" rtlCol="0" anchor="t">
            <a:normAutofit/>
          </a:bodyPr>
          <a:lstStyle/>
          <a:p>
            <a:r>
              <a:rPr lang="es-ES_tradnl" sz="2400" noProof="0">
                <a:latin typeface="Meiryo"/>
                <a:ea typeface="Meiryo"/>
                <a:cs typeface="Helvetica"/>
              </a:rPr>
              <a:t>Hagan clic en Pregunta 1. Ahora hagan clic en la bandera para eliminarla.</a:t>
            </a:r>
          </a:p>
          <a:p>
            <a:r>
              <a:rPr lang="es-ES_tradnl" sz="2400" noProof="0">
                <a:latin typeface="Meiryo"/>
                <a:ea typeface="Meiryo"/>
                <a:cs typeface="Helvetica"/>
              </a:rPr>
              <a:t>¿Hay alguna pregunta sobre las herramientas disponibles y la navegación?</a:t>
            </a:r>
          </a:p>
        </p:txBody>
      </p:sp>
      <p:pic>
        <p:nvPicPr>
          <p:cNvPr id="5" name="Picture 4" descr="A black and red rectangular button with a white arrow and a red and black flag&#10;&#10;AI-generated content may be incorrect.">
            <a:extLst>
              <a:ext uri="{FF2B5EF4-FFF2-40B4-BE49-F238E27FC236}">
                <a16:creationId xmlns:a16="http://schemas.microsoft.com/office/drawing/2014/main" id="{02DB9B8E-44C8-2883-AC51-B6F4C28C86AC}"/>
              </a:ext>
            </a:extLst>
          </p:cNvPr>
          <p:cNvPicPr>
            <a:picLocks noChangeAspect="1"/>
          </p:cNvPicPr>
          <p:nvPr/>
        </p:nvPicPr>
        <p:blipFill>
          <a:blip r:embed="rId2"/>
          <a:srcRect l="1250" t="-5212" r="-1562" b="5212"/>
          <a:stretch>
            <a:fillRect/>
          </a:stretch>
        </p:blipFill>
        <p:spPr>
          <a:xfrm>
            <a:off x="1280329" y="4203505"/>
            <a:ext cx="1914190" cy="1829830"/>
          </a:xfrm>
          <a:prstGeom prst="rect">
            <a:avLst/>
          </a:prstGeom>
          <a:ln>
            <a:solidFill>
              <a:schemeClr val="tx1"/>
            </a:solidFill>
          </a:ln>
        </p:spPr>
      </p:pic>
      <p:pic>
        <p:nvPicPr>
          <p:cNvPr id="6" name="Picture 5" descr="A close up of a computer screen&#10;&#10;AI-generated content may be incorrect.">
            <a:extLst>
              <a:ext uri="{FF2B5EF4-FFF2-40B4-BE49-F238E27FC236}">
                <a16:creationId xmlns:a16="http://schemas.microsoft.com/office/drawing/2014/main" id="{3AF2B23C-57CC-A7E5-A6C4-6A4F88EA056D}"/>
              </a:ext>
            </a:extLst>
          </p:cNvPr>
          <p:cNvPicPr>
            <a:picLocks noChangeAspect="1"/>
          </p:cNvPicPr>
          <p:nvPr/>
        </p:nvPicPr>
        <p:blipFill>
          <a:blip r:embed="rId3"/>
          <a:srcRect l="1770" t="-3165" r="2950" b="3164"/>
          <a:stretch>
            <a:fillRect/>
          </a:stretch>
        </p:blipFill>
        <p:spPr>
          <a:xfrm>
            <a:off x="5256612" y="4214844"/>
            <a:ext cx="1925825" cy="1882335"/>
          </a:xfrm>
          <a:prstGeom prst="rect">
            <a:avLst/>
          </a:prstGeom>
          <a:ln>
            <a:solidFill>
              <a:schemeClr val="tx1"/>
            </a:solidFill>
          </a:ln>
        </p:spPr>
      </p:pic>
      <p:pic>
        <p:nvPicPr>
          <p:cNvPr id="7" name="Picture 6" descr="A black and white rectangular object with a white square and a white square with a black arrow&#10;&#10;AI-generated content may be incorrect.">
            <a:extLst>
              <a:ext uri="{FF2B5EF4-FFF2-40B4-BE49-F238E27FC236}">
                <a16:creationId xmlns:a16="http://schemas.microsoft.com/office/drawing/2014/main" id="{15B88206-AEEE-28A9-6489-BD21A1A3B1AB}"/>
              </a:ext>
            </a:extLst>
          </p:cNvPr>
          <p:cNvPicPr>
            <a:picLocks noChangeAspect="1"/>
          </p:cNvPicPr>
          <p:nvPr/>
        </p:nvPicPr>
        <p:blipFill>
          <a:blip r:embed="rId4"/>
          <a:srcRect l="7975" t="2169" r="1190" b="-1662"/>
          <a:stretch>
            <a:fillRect/>
          </a:stretch>
        </p:blipFill>
        <p:spPr>
          <a:xfrm>
            <a:off x="9213113" y="4204832"/>
            <a:ext cx="1813805" cy="2001791"/>
          </a:xfrm>
          <a:prstGeom prst="rect">
            <a:avLst/>
          </a:prstGeom>
          <a:ln>
            <a:solidFill>
              <a:schemeClr val="tx1"/>
            </a:solidFill>
          </a:ln>
        </p:spPr>
      </p:pic>
      <p:sp>
        <p:nvSpPr>
          <p:cNvPr id="8" name="Arrow: Right 7">
            <a:extLst>
              <a:ext uri="{FF2B5EF4-FFF2-40B4-BE49-F238E27FC236}">
                <a16:creationId xmlns:a16="http://schemas.microsoft.com/office/drawing/2014/main" id="{C9FA834A-0D69-A4AB-6129-DBB293EC83BD}"/>
              </a:ext>
            </a:extLst>
          </p:cNvPr>
          <p:cNvSpPr/>
          <p:nvPr/>
        </p:nvSpPr>
        <p:spPr>
          <a:xfrm>
            <a:off x="3397501" y="4780134"/>
            <a:ext cx="1591518" cy="3375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
        <p:nvSpPr>
          <p:cNvPr id="9" name="Arrow: Right 8">
            <a:extLst>
              <a:ext uri="{FF2B5EF4-FFF2-40B4-BE49-F238E27FC236}">
                <a16:creationId xmlns:a16="http://schemas.microsoft.com/office/drawing/2014/main" id="{90330267-B8CC-EF55-EF6D-230E836BF355}"/>
              </a:ext>
            </a:extLst>
          </p:cNvPr>
          <p:cNvSpPr/>
          <p:nvPr/>
        </p:nvSpPr>
        <p:spPr>
          <a:xfrm>
            <a:off x="7455724" y="4780133"/>
            <a:ext cx="1591518" cy="3375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Tree>
    <p:extLst>
      <p:ext uri="{BB962C8B-B14F-4D97-AF65-F5344CB8AC3E}">
        <p14:creationId xmlns:p14="http://schemas.microsoft.com/office/powerpoint/2010/main" val="1950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30127AE-B29E-4FDF-99D2-A2F1E7003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49BB7E9A-6937-4BF0-9F51-A20F197B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E0939753-89D7-48A8-8441-B9FF25CE8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F5CCFC5-858F-4B45-9B10-D49DD028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eiryo"/>
              <a:ea typeface="+mn-ea"/>
              <a:cs typeface="+mn-cs"/>
            </a:endParaRPr>
          </a:p>
        </p:txBody>
      </p:sp>
      <p:sp>
        <p:nvSpPr>
          <p:cNvPr id="3" name="TextBox 2">
            <a:extLst>
              <a:ext uri="{FF2B5EF4-FFF2-40B4-BE49-F238E27FC236}">
                <a16:creationId xmlns:a16="http://schemas.microsoft.com/office/drawing/2014/main" id="{071F1698-2144-D038-ACA5-2CB5D9620EEB}"/>
              </a:ext>
            </a:extLst>
          </p:cNvPr>
          <p:cNvSpPr txBox="1"/>
          <p:nvPr/>
        </p:nvSpPr>
        <p:spPr>
          <a:xfrm>
            <a:off x="433137" y="548751"/>
            <a:ext cx="7775096" cy="5954043"/>
          </a:xfrm>
          <a:prstGeom prst="rect">
            <a:avLst/>
          </a:prstGeom>
        </p:spPr>
        <p:txBody>
          <a:bodyPr vert="horz" lIns="109728" tIns="109728" rIns="109728" bIns="91440" rtlCol="0" anchor="t">
            <a:normAutofit/>
          </a:bodyPr>
          <a:lstStyle/>
          <a:p>
            <a:pPr>
              <a:lnSpc>
                <a:spcPct val="140000"/>
              </a:lnSpc>
              <a:spcBef>
                <a:spcPts val="930"/>
              </a:spcBef>
            </a:pPr>
            <a:r>
              <a:rPr lang="es-ES_tradnl" sz="2400" spc="150" noProof="0">
                <a:solidFill>
                  <a:schemeClr val="tx1">
                    <a:lumMod val="75000"/>
                    <a:lumOff val="25000"/>
                  </a:schemeClr>
                </a:solidFill>
                <a:latin typeface="Aptos"/>
                <a:ea typeface="Meiryo"/>
              </a:rPr>
              <a:t>Está prohibido tener un teléfono celular u otros </a:t>
            </a:r>
            <a:endParaRPr lang="es-ES_tradnl" noProof="0">
              <a:solidFill>
                <a:schemeClr val="tx1">
                  <a:lumMod val="75000"/>
                  <a:lumOff val="25000"/>
                </a:schemeClr>
              </a:solidFill>
            </a:endParaRPr>
          </a:p>
          <a:p>
            <a:pPr>
              <a:lnSpc>
                <a:spcPct val="140000"/>
              </a:lnSpc>
              <a:spcBef>
                <a:spcPts val="930"/>
              </a:spcBef>
            </a:pPr>
            <a:r>
              <a:rPr lang="es-ES_tradnl" sz="2400" spc="150" noProof="0">
                <a:solidFill>
                  <a:schemeClr val="tx1">
                    <a:lumMod val="75000"/>
                    <a:lumOff val="25000"/>
                  </a:schemeClr>
                </a:solidFill>
                <a:latin typeface="Aptos"/>
                <a:ea typeface="Meiryo"/>
              </a:rPr>
              <a:t>aparatos electrónicos durante el examen.</a:t>
            </a:r>
            <a:endParaRPr lang="es-ES_tradnl" noProof="0">
              <a:solidFill>
                <a:schemeClr val="tx1">
                  <a:lumMod val="75000"/>
                  <a:lumOff val="25000"/>
                </a:schemeClr>
              </a:solidFill>
            </a:endParaRPr>
          </a:p>
          <a:p>
            <a:pPr>
              <a:lnSpc>
                <a:spcPct val="140000"/>
              </a:lnSpc>
              <a:spcBef>
                <a:spcPts val="930"/>
              </a:spcBef>
            </a:pPr>
            <a:r>
              <a:rPr lang="es-ES_tradnl" sz="2400" spc="150" noProof="0">
                <a:solidFill>
                  <a:schemeClr val="tx1">
                    <a:lumMod val="75000"/>
                    <a:lumOff val="25000"/>
                  </a:schemeClr>
                </a:solidFill>
                <a:latin typeface="Aptos"/>
                <a:ea typeface="Meiryo"/>
              </a:rPr>
              <a:t>Si tienen un teléfono celular o un aparato electrónico, apáguenlo ahora </a:t>
            </a:r>
          </a:p>
          <a:p>
            <a:pPr>
              <a:lnSpc>
                <a:spcPct val="140000"/>
              </a:lnSpc>
              <a:spcBef>
                <a:spcPts val="930"/>
              </a:spcBef>
            </a:pPr>
            <a:r>
              <a:rPr lang="es-ES_tradnl" sz="2400" spc="150" noProof="0">
                <a:solidFill>
                  <a:schemeClr val="tx1">
                    <a:lumMod val="75000"/>
                    <a:lumOff val="25000"/>
                  </a:schemeClr>
                </a:solidFill>
                <a:latin typeface="Aptos"/>
                <a:ea typeface="Meiryo"/>
              </a:rPr>
              <a:t>y levanten la mano.</a:t>
            </a:r>
            <a:endParaRPr lang="es-ES_tradnl" noProof="0">
              <a:solidFill>
                <a:schemeClr val="tx1">
                  <a:lumMod val="75000"/>
                  <a:lumOff val="25000"/>
                </a:schemeClr>
              </a:solidFill>
            </a:endParaRPr>
          </a:p>
          <a:p>
            <a:pPr>
              <a:lnSpc>
                <a:spcPct val="140000"/>
              </a:lnSpc>
              <a:spcBef>
                <a:spcPts val="930"/>
              </a:spcBef>
            </a:pPr>
            <a:r>
              <a:rPr lang="es-ES_tradnl" sz="2400" spc="150" noProof="0">
                <a:solidFill>
                  <a:schemeClr val="tx1">
                    <a:lumMod val="75000"/>
                    <a:lumOff val="25000"/>
                  </a:schemeClr>
                </a:solidFill>
                <a:latin typeface="Aptos"/>
                <a:ea typeface="Meiryo"/>
              </a:rPr>
              <a:t>Si se les encuentra un teléfono celular u otro </a:t>
            </a:r>
            <a:endParaRPr lang="es-ES_tradnl" noProof="0">
              <a:solidFill>
                <a:schemeClr val="tx1">
                  <a:lumMod val="75000"/>
                  <a:lumOff val="25000"/>
                </a:schemeClr>
              </a:solidFill>
              <a:latin typeface="Meiryo"/>
              <a:ea typeface="Meiryo"/>
            </a:endParaRPr>
          </a:p>
          <a:p>
            <a:pPr>
              <a:lnSpc>
                <a:spcPct val="140000"/>
              </a:lnSpc>
              <a:spcBef>
                <a:spcPts val="930"/>
              </a:spcBef>
            </a:pPr>
            <a:r>
              <a:rPr lang="es-ES_tradnl" sz="2400" spc="150" noProof="0">
                <a:solidFill>
                  <a:schemeClr val="tx1">
                    <a:lumMod val="75000"/>
                    <a:lumOff val="25000"/>
                  </a:schemeClr>
                </a:solidFill>
                <a:latin typeface="Aptos"/>
                <a:ea typeface="Meiryo"/>
              </a:rPr>
              <a:t>aparato electrónico durante la prueba, les será confiscado y se revisará su contenido.</a:t>
            </a:r>
            <a:endParaRPr lang="es-ES_tradnl" noProof="0">
              <a:solidFill>
                <a:schemeClr val="tx1">
                  <a:lumMod val="75000"/>
                  <a:lumOff val="25000"/>
                </a:schemeClr>
              </a:solidFill>
              <a:ea typeface="Meiryo"/>
            </a:endParaRPr>
          </a:p>
          <a:p>
            <a:pPr>
              <a:lnSpc>
                <a:spcPct val="140000"/>
              </a:lnSpc>
              <a:spcBef>
                <a:spcPts val="930"/>
              </a:spcBef>
            </a:pPr>
            <a:endParaRPr lang="es-ES_tradnl" sz="2400" spc="150" noProof="0">
              <a:solidFill>
                <a:schemeClr val="tx1">
                  <a:lumMod val="75000"/>
                  <a:lumOff val="25000"/>
                </a:schemeClr>
              </a:solidFill>
              <a:ea typeface="Meiryo"/>
            </a:endParaRPr>
          </a:p>
        </p:txBody>
      </p:sp>
      <p:sp>
        <p:nvSpPr>
          <p:cNvPr id="16" name="Freeform: Shape 15">
            <a:extLst>
              <a:ext uri="{FF2B5EF4-FFF2-40B4-BE49-F238E27FC236}">
                <a16:creationId xmlns:a16="http://schemas.microsoft.com/office/drawing/2014/main" id="{2348ECDC-D455-4B71-90F6-2ECC12B79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eiryo"/>
              <a:ea typeface="+mn-ea"/>
              <a:cs typeface="+mn-cs"/>
            </a:endParaRPr>
          </a:p>
        </p:txBody>
      </p:sp>
      <p:pic>
        <p:nvPicPr>
          <p:cNvPr id="2" name="Picture 1" descr="A phone with a red circle around it&#10;&#10;AI-generated content may be incorrect.">
            <a:extLst>
              <a:ext uri="{FF2B5EF4-FFF2-40B4-BE49-F238E27FC236}">
                <a16:creationId xmlns:a16="http://schemas.microsoft.com/office/drawing/2014/main" id="{E533A459-A860-AEE7-50FF-BBCA3BCE1D54}"/>
              </a:ext>
            </a:extLst>
          </p:cNvPr>
          <p:cNvPicPr>
            <a:picLocks noChangeAspect="1"/>
          </p:cNvPicPr>
          <p:nvPr/>
        </p:nvPicPr>
        <p:blipFill>
          <a:blip r:embed="rId2">
            <a:extLst>
              <a:ext uri="{837473B0-CC2E-450A-ABE3-18F120FF3D39}">
                <a1611:picAttrSrcUrl xmlns:a1611="http://schemas.microsoft.com/office/drawing/2016/11/main" r:id="rId3"/>
              </a:ext>
            </a:extLst>
          </a:blip>
          <a:srcRect t="5000" b="5094"/>
          <a:stretch>
            <a:fillRect/>
          </a:stretch>
        </p:blipFill>
        <p:spPr>
          <a:xfrm>
            <a:off x="8218611" y="294199"/>
            <a:ext cx="3810061" cy="3699219"/>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p:spPr>
      </p:pic>
    </p:spTree>
    <p:extLst>
      <p:ext uri="{BB962C8B-B14F-4D97-AF65-F5344CB8AC3E}">
        <p14:creationId xmlns:p14="http://schemas.microsoft.com/office/powerpoint/2010/main" val="3430495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B0354-7973-4920-20D8-60BDB9ABC394}"/>
              </a:ext>
            </a:extLst>
          </p:cNvPr>
          <p:cNvSpPr>
            <a:spLocks noGrp="1"/>
          </p:cNvSpPr>
          <p:nvPr>
            <p:ph idx="1"/>
          </p:nvPr>
        </p:nvSpPr>
        <p:spPr>
          <a:xfrm>
            <a:off x="1280160" y="640080"/>
            <a:ext cx="8618583" cy="5455919"/>
          </a:xfrm>
        </p:spPr>
        <p:txBody>
          <a:bodyPr vert="horz" lIns="109728" tIns="109728" rIns="109728" bIns="91440" rtlCol="0" anchor="t">
            <a:normAutofit/>
          </a:bodyPr>
          <a:lstStyle/>
          <a:p>
            <a:r>
              <a:rPr lang="es-ES_tradnl" sz="2400" noProof="0">
                <a:latin typeface="Meiryo"/>
                <a:ea typeface="Meiryo"/>
                <a:cs typeface="Helvetica"/>
              </a:rPr>
              <a:t>Comiencen con la primera pregunta de la Sesión ___. Trabaja hasta llegar al final de esta sesión.</a:t>
            </a:r>
          </a:p>
          <a:p>
            <a:r>
              <a:rPr lang="es-ES_tradnl" sz="2400" noProof="0">
                <a:latin typeface="Meiryo"/>
                <a:ea typeface="Meiryo"/>
                <a:cs typeface="Helvetica"/>
              </a:rPr>
              <a:t>Pueden volver a cualquiera de las preguntas de esta sesión para revisar sus respuestas. ¿Todos entienden qué hacer?</a:t>
            </a:r>
          </a:p>
        </p:txBody>
      </p:sp>
    </p:spTree>
    <p:extLst>
      <p:ext uri="{BB962C8B-B14F-4D97-AF65-F5344CB8AC3E}">
        <p14:creationId xmlns:p14="http://schemas.microsoft.com/office/powerpoint/2010/main" val="4068537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71AAAE-F96F-3C0A-A161-D1143EC3539E}"/>
              </a:ext>
            </a:extLst>
          </p:cNvPr>
          <p:cNvSpPr>
            <a:spLocks noGrp="1"/>
          </p:cNvSpPr>
          <p:nvPr>
            <p:ph idx="1"/>
          </p:nvPr>
        </p:nvSpPr>
        <p:spPr>
          <a:xfrm>
            <a:off x="1280160" y="640080"/>
            <a:ext cx="7692148" cy="5455919"/>
          </a:xfrm>
        </p:spPr>
        <p:txBody>
          <a:bodyPr vert="horz" lIns="109728" tIns="109728" rIns="109728" bIns="91440" rtlCol="0" anchor="t">
            <a:normAutofit/>
          </a:bodyPr>
          <a:lstStyle/>
          <a:p>
            <a:r>
              <a:rPr lang="es-ES_tradnl" sz="2400" noProof="0">
                <a:latin typeface="Meiryo"/>
                <a:ea typeface="Meiryo"/>
                <a:cs typeface="Helvetica"/>
              </a:rPr>
              <a:t>Tendrán todo el tiempo que necesiten para responder a las preguntas de esta sesión. Si no están seguro de la respuesta a una pregunta, hagan lo mejor que puedan.</a:t>
            </a:r>
          </a:p>
          <a:p>
            <a:endParaRPr lang="es-ES_tradnl" sz="2400" noProof="0">
              <a:ea typeface="Meiryo"/>
            </a:endParaRPr>
          </a:p>
        </p:txBody>
      </p:sp>
    </p:spTree>
    <p:extLst>
      <p:ext uri="{BB962C8B-B14F-4D97-AF65-F5344CB8AC3E}">
        <p14:creationId xmlns:p14="http://schemas.microsoft.com/office/powerpoint/2010/main" val="4144337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F99CD2-162C-3B40-186A-CC6A3FDC391B}"/>
              </a:ext>
            </a:extLst>
          </p:cNvPr>
          <p:cNvSpPr>
            <a:spLocks noGrp="1"/>
          </p:cNvSpPr>
          <p:nvPr>
            <p:ph idx="1"/>
          </p:nvPr>
        </p:nvSpPr>
        <p:spPr>
          <a:xfrm>
            <a:off x="1280160" y="640080"/>
            <a:ext cx="7431718" cy="5455919"/>
          </a:xfrm>
        </p:spPr>
        <p:txBody>
          <a:bodyPr vert="horz" lIns="109728" tIns="109728" rIns="109728" bIns="91440" rtlCol="0" anchor="t">
            <a:normAutofit/>
          </a:bodyPr>
          <a:lstStyle/>
          <a:p>
            <a:r>
              <a:rPr lang="es-ES_tradnl" sz="2400" noProof="0">
                <a:latin typeface="Meiryo"/>
                <a:ea typeface="Meiryo"/>
                <a:cs typeface="Helvetica"/>
              </a:rPr>
              <a:t>Cuando hayan respondido a la última pregunta, hagan clic en el botón </a:t>
            </a:r>
            <a:r>
              <a:rPr lang="es-ES_tradnl" sz="2400" noProof="0" err="1">
                <a:latin typeface="Meiryo"/>
                <a:ea typeface="Meiryo"/>
                <a:cs typeface="Helvetica"/>
              </a:rPr>
              <a:t>Review</a:t>
            </a:r>
            <a:r>
              <a:rPr lang="es-ES_tradnl" sz="2400" noProof="0">
                <a:latin typeface="Meiryo"/>
                <a:ea typeface="Meiryo"/>
                <a:cs typeface="Helvetica"/>
              </a:rPr>
              <a:t>/</a:t>
            </a:r>
            <a:r>
              <a:rPr lang="es-ES_tradnl" sz="2400" noProof="0" err="1">
                <a:latin typeface="Meiryo"/>
                <a:ea typeface="Meiryo"/>
                <a:cs typeface="Helvetica"/>
              </a:rPr>
              <a:t>End</a:t>
            </a:r>
            <a:r>
              <a:rPr lang="es-ES_tradnl" sz="2400" noProof="0">
                <a:latin typeface="Meiryo"/>
                <a:ea typeface="Meiryo"/>
                <a:cs typeface="Helvetica"/>
              </a:rPr>
              <a:t> (Revisar/Finalizar).</a:t>
            </a:r>
            <a:endParaRPr lang="es-ES_tradnl" sz="2400" noProof="0">
              <a:latin typeface="Meiryo"/>
              <a:ea typeface="Meiryo"/>
            </a:endParaRPr>
          </a:p>
          <a:p>
            <a:r>
              <a:rPr lang="es-ES_tradnl" sz="2400" noProof="0">
                <a:latin typeface="Meiryo"/>
                <a:ea typeface="Meiryo"/>
                <a:cs typeface="Helvetica"/>
              </a:rPr>
              <a:t>Levanten la mano y yo revisaré sus pantallas para asegurarme de que hayan completado todas las preguntas del examen.</a:t>
            </a:r>
          </a:p>
          <a:p>
            <a:r>
              <a:rPr lang="es-ES_tradnl" sz="2400" noProof="0">
                <a:latin typeface="Meiryo"/>
                <a:ea typeface="Meiryo"/>
                <a:cs typeface="Helvetica"/>
              </a:rPr>
              <a:t>¿Hay alguna pregunta?</a:t>
            </a:r>
          </a:p>
          <a:p>
            <a:r>
              <a:rPr lang="es-ES_tradnl" sz="2400" noProof="0">
                <a:latin typeface="Meiryo"/>
                <a:ea typeface="Meiryo"/>
                <a:cs typeface="Helvetica"/>
              </a:rPr>
              <a:t>Pueden empezar ya.</a:t>
            </a:r>
          </a:p>
        </p:txBody>
      </p:sp>
      <p:pic>
        <p:nvPicPr>
          <p:cNvPr id="6" name="Picture 5" descr="A white rectangular sign with black text&#10;&#10;AI-generated content may be incorrect.">
            <a:extLst>
              <a:ext uri="{FF2B5EF4-FFF2-40B4-BE49-F238E27FC236}">
                <a16:creationId xmlns:a16="http://schemas.microsoft.com/office/drawing/2014/main" id="{B0685F3E-DC52-E927-4DD0-BB4A4B5C8D14}"/>
              </a:ext>
            </a:extLst>
          </p:cNvPr>
          <p:cNvPicPr>
            <a:picLocks noChangeAspect="1"/>
          </p:cNvPicPr>
          <p:nvPr/>
        </p:nvPicPr>
        <p:blipFill>
          <a:blip r:embed="rId2"/>
          <a:stretch>
            <a:fillRect/>
          </a:stretch>
        </p:blipFill>
        <p:spPr>
          <a:xfrm>
            <a:off x="9061531" y="923322"/>
            <a:ext cx="2209800" cy="1104900"/>
          </a:xfrm>
          <a:prstGeom prst="rect">
            <a:avLst/>
          </a:prstGeom>
        </p:spPr>
      </p:pic>
      <p:sp>
        <p:nvSpPr>
          <p:cNvPr id="4" name="Arrow: Up 3">
            <a:extLst>
              <a:ext uri="{FF2B5EF4-FFF2-40B4-BE49-F238E27FC236}">
                <a16:creationId xmlns:a16="http://schemas.microsoft.com/office/drawing/2014/main" id="{F2EC78A0-3461-D1F6-3A2E-0113E89B91FE}"/>
              </a:ext>
            </a:extLst>
          </p:cNvPr>
          <p:cNvSpPr/>
          <p:nvPr/>
        </p:nvSpPr>
        <p:spPr>
          <a:xfrm>
            <a:off x="10043504" y="1810466"/>
            <a:ext cx="240631" cy="43542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Tree>
    <p:extLst>
      <p:ext uri="{BB962C8B-B14F-4D97-AF65-F5344CB8AC3E}">
        <p14:creationId xmlns:p14="http://schemas.microsoft.com/office/powerpoint/2010/main" val="3086727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4AC2B-0766-CF0F-0D4E-C1339DE6ABD7}"/>
              </a:ext>
            </a:extLst>
          </p:cNvPr>
          <p:cNvSpPr>
            <a:spLocks noGrp="1"/>
          </p:cNvSpPr>
          <p:nvPr>
            <p:ph idx="1"/>
          </p:nvPr>
        </p:nvSpPr>
        <p:spPr>
          <a:xfrm>
            <a:off x="1280160" y="330697"/>
            <a:ext cx="7144236" cy="6200730"/>
          </a:xfrm>
        </p:spPr>
        <p:txBody>
          <a:bodyPr vert="horz" lIns="109728" tIns="109728" rIns="109728" bIns="91440" rtlCol="0" anchor="t">
            <a:noAutofit/>
          </a:bodyPr>
          <a:lstStyle/>
          <a:p>
            <a:r>
              <a:rPr lang="es-ES_tradnl" sz="2400" i="1" noProof="0">
                <a:ea typeface="Meiryo"/>
              </a:rPr>
              <a:t>(After </a:t>
            </a:r>
            <a:r>
              <a:rPr lang="es-ES_tradnl" sz="2400" i="1" noProof="0" err="1">
                <a:ea typeface="Meiryo"/>
              </a:rPr>
              <a:t>Testing</a:t>
            </a:r>
            <a:r>
              <a:rPr lang="es-ES_tradnl" sz="2400" i="1" noProof="0">
                <a:ea typeface="Meiryo"/>
              </a:rPr>
              <a:t>:)</a:t>
            </a:r>
          </a:p>
          <a:p>
            <a:r>
              <a:rPr lang="es-ES_tradnl" sz="2400" noProof="0">
                <a:latin typeface="Meiryo"/>
                <a:ea typeface="Meiryo"/>
                <a:cs typeface="Helvetica"/>
              </a:rPr>
              <a:t>Si no han terminado, es posible que tengan tiempo adicional para completar el examen. Levanten la mano si necesitan tiempo adicional.</a:t>
            </a:r>
          </a:p>
          <a:p>
            <a:r>
              <a:rPr lang="es-ES_tradnl" sz="2400" noProof="0">
                <a:latin typeface="Meiryo"/>
                <a:ea typeface="Meiryo"/>
                <a:cs typeface="Helvetica"/>
              </a:rPr>
              <a:t>Ahora hagan clic en </a:t>
            </a:r>
            <a:r>
              <a:rPr lang="es-ES_tradnl" sz="2400" noProof="0" err="1">
                <a:latin typeface="Meiryo"/>
                <a:ea typeface="Meiryo"/>
                <a:cs typeface="Helvetica"/>
              </a:rPr>
              <a:t>Close</a:t>
            </a:r>
            <a:r>
              <a:rPr lang="es-ES_tradnl" sz="2400" noProof="0">
                <a:latin typeface="Meiryo"/>
                <a:ea typeface="Meiryo"/>
                <a:cs typeface="Helvetica"/>
              </a:rPr>
              <a:t> </a:t>
            </a:r>
            <a:r>
              <a:rPr lang="es-ES_tradnl" sz="2400" noProof="0" err="1">
                <a:latin typeface="Meiryo"/>
                <a:ea typeface="Meiryo"/>
                <a:cs typeface="Helvetica"/>
              </a:rPr>
              <a:t>Kite</a:t>
            </a:r>
            <a:r>
              <a:rPr lang="es-ES_tradnl" sz="2400" noProof="0">
                <a:latin typeface="Meiryo"/>
                <a:ea typeface="Meiryo"/>
                <a:cs typeface="Helvetica"/>
              </a:rPr>
              <a:t> (Cerrar </a:t>
            </a:r>
            <a:r>
              <a:rPr lang="es-ES_tradnl" sz="2400" noProof="0" err="1">
                <a:latin typeface="Meiryo"/>
                <a:ea typeface="Meiryo"/>
                <a:cs typeface="Helvetica"/>
              </a:rPr>
              <a:t>Kite</a:t>
            </a:r>
            <a:r>
              <a:rPr lang="es-ES_tradnl" sz="2400" noProof="0">
                <a:latin typeface="Meiryo"/>
                <a:ea typeface="Meiryo"/>
                <a:cs typeface="Helvetica"/>
              </a:rPr>
              <a:t>) en la esquina superior a la derecha.</a:t>
            </a:r>
          </a:p>
          <a:p>
            <a:r>
              <a:rPr lang="es-ES_tradnl" sz="2400" noProof="0">
                <a:latin typeface="Meiryo"/>
                <a:ea typeface="Meiryo"/>
                <a:cs typeface="Helvetica"/>
              </a:rPr>
              <a:t>Esto completa la Sesión ___. Esperen en silencio en tu asiento mientras recojo el papel borrador, los lápices y tu información de inicio de sesión. </a:t>
            </a:r>
            <a:endParaRPr lang="es-ES_tradnl" sz="2400" noProof="0">
              <a:latin typeface="Meiryo"/>
              <a:ea typeface="Meiryo"/>
            </a:endParaRPr>
          </a:p>
        </p:txBody>
      </p:sp>
      <p:pic>
        <p:nvPicPr>
          <p:cNvPr id="5" name="Picture 4" descr="A screenshot of a computer&#10;&#10;AI-generated content may be incorrect.">
            <a:extLst>
              <a:ext uri="{FF2B5EF4-FFF2-40B4-BE49-F238E27FC236}">
                <a16:creationId xmlns:a16="http://schemas.microsoft.com/office/drawing/2014/main" id="{C980AC7E-87FC-950D-7510-6D08C5EF4EB7}"/>
              </a:ext>
            </a:extLst>
          </p:cNvPr>
          <p:cNvPicPr>
            <a:picLocks noChangeAspect="1"/>
          </p:cNvPicPr>
          <p:nvPr/>
        </p:nvPicPr>
        <p:blipFill>
          <a:blip r:embed="rId2"/>
          <a:stretch>
            <a:fillRect/>
          </a:stretch>
        </p:blipFill>
        <p:spPr>
          <a:xfrm>
            <a:off x="8425240" y="2423105"/>
            <a:ext cx="3432121" cy="2016357"/>
          </a:xfrm>
          <a:prstGeom prst="rect">
            <a:avLst/>
          </a:prstGeom>
        </p:spPr>
      </p:pic>
      <p:sp>
        <p:nvSpPr>
          <p:cNvPr id="2" name="Arrow: Down 1">
            <a:extLst>
              <a:ext uri="{FF2B5EF4-FFF2-40B4-BE49-F238E27FC236}">
                <a16:creationId xmlns:a16="http://schemas.microsoft.com/office/drawing/2014/main" id="{90A9FAC9-53FE-DE23-30A8-DE87D0221E10}"/>
              </a:ext>
            </a:extLst>
          </p:cNvPr>
          <p:cNvSpPr/>
          <p:nvPr/>
        </p:nvSpPr>
        <p:spPr>
          <a:xfrm>
            <a:off x="11345217" y="1884558"/>
            <a:ext cx="221848" cy="69448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Tree>
    <p:extLst>
      <p:ext uri="{BB962C8B-B14F-4D97-AF65-F5344CB8AC3E}">
        <p14:creationId xmlns:p14="http://schemas.microsoft.com/office/powerpoint/2010/main" val="413690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C46E9-6910-625E-BEB7-13C616F4A666}"/>
              </a:ext>
            </a:extLst>
          </p:cNvPr>
          <p:cNvSpPr>
            <a:spLocks noGrp="1"/>
          </p:cNvSpPr>
          <p:nvPr>
            <p:ph idx="1"/>
          </p:nvPr>
        </p:nvSpPr>
        <p:spPr>
          <a:xfrm>
            <a:off x="1280160" y="640080"/>
            <a:ext cx="7238807" cy="5455919"/>
          </a:xfrm>
        </p:spPr>
        <p:txBody>
          <a:bodyPr vert="horz" lIns="109728" tIns="109728" rIns="109728" bIns="91440" rtlCol="0" anchor="t">
            <a:normAutofit/>
          </a:bodyPr>
          <a:lstStyle/>
          <a:p>
            <a:r>
              <a:rPr lang="es-ES_tradnl" sz="2400" noProof="0">
                <a:ea typeface="Meiryo"/>
              </a:rPr>
              <a:t>No toquen las computadoras sino hasta que se les indique. En esta sesión responderán algunas preguntas seleccionando sus respuestas en la pantalla de su computadora. Pueden resolver los problemas en el papel borrador.</a:t>
            </a:r>
            <a:endParaRPr lang="es-ES_tradnl" noProof="0"/>
          </a:p>
        </p:txBody>
      </p:sp>
      <p:pic>
        <p:nvPicPr>
          <p:cNvPr id="5" name="Graphic 4" descr="Graph and note paper pads with pencil">
            <a:extLst>
              <a:ext uri="{FF2B5EF4-FFF2-40B4-BE49-F238E27FC236}">
                <a16:creationId xmlns:a16="http://schemas.microsoft.com/office/drawing/2014/main" id="{DEA54F1E-5844-0743-1DFB-90ABCB46213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874145" y="2686243"/>
            <a:ext cx="4320439" cy="3810728"/>
          </a:xfrm>
          <a:prstGeom prst="rect">
            <a:avLst/>
          </a:prstGeom>
        </p:spPr>
      </p:pic>
      <p:pic>
        <p:nvPicPr>
          <p:cNvPr id="2" name="Graphic 1" descr="Monitor with solid fill">
            <a:extLst>
              <a:ext uri="{FF2B5EF4-FFF2-40B4-BE49-F238E27FC236}">
                <a16:creationId xmlns:a16="http://schemas.microsoft.com/office/drawing/2014/main" id="{C1712B70-74C0-1AB7-C75A-232AD4FA56F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44094" y="399334"/>
            <a:ext cx="2581632" cy="2575903"/>
          </a:xfrm>
          <a:prstGeom prst="rect">
            <a:avLst/>
          </a:prstGeom>
        </p:spPr>
      </p:pic>
    </p:spTree>
    <p:extLst>
      <p:ext uri="{BB962C8B-B14F-4D97-AF65-F5344CB8AC3E}">
        <p14:creationId xmlns:p14="http://schemas.microsoft.com/office/powerpoint/2010/main" val="1364866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4F934B-9266-6B11-E1C2-6B7984EBE016}"/>
              </a:ext>
            </a:extLst>
          </p:cNvPr>
          <p:cNvSpPr>
            <a:spLocks noGrp="1"/>
          </p:cNvSpPr>
          <p:nvPr>
            <p:ph idx="1"/>
          </p:nvPr>
        </p:nvSpPr>
        <p:spPr/>
        <p:txBody>
          <a:bodyPr vert="horz" lIns="109728" tIns="109728" rIns="109728" bIns="91440" rtlCol="0" anchor="t">
            <a:normAutofit/>
          </a:bodyPr>
          <a:lstStyle/>
          <a:p>
            <a:r>
              <a:rPr lang="es-ES_tradnl" sz="2400" noProof="0">
                <a:ea typeface="Meiryo"/>
              </a:rPr>
              <a:t>Responderán otras preguntas escribiendo sus respuestas en los recuadros que aparecen en la pantalla. Algunas preguntas tienen dos o más partes. Asegúrense de contestar todas las partes de cada pregunta.</a:t>
            </a:r>
            <a:endParaRPr lang="es-ES_tradnl" noProof="0"/>
          </a:p>
          <a:p>
            <a:endParaRPr lang="es-ES_tradnl" noProof="0">
              <a:ea typeface="Meiryo"/>
            </a:endParaRPr>
          </a:p>
        </p:txBody>
      </p:sp>
      <p:pic>
        <p:nvPicPr>
          <p:cNvPr id="2" name="Picture 1" descr="A screenshot of a questionnaire&#10;&#10;AI-generated content may be incorrect.">
            <a:extLst>
              <a:ext uri="{FF2B5EF4-FFF2-40B4-BE49-F238E27FC236}">
                <a16:creationId xmlns:a16="http://schemas.microsoft.com/office/drawing/2014/main" id="{3E6DBECD-A979-F26D-EE41-D8B1404963E8}"/>
              </a:ext>
            </a:extLst>
          </p:cNvPr>
          <p:cNvPicPr>
            <a:picLocks noChangeAspect="1"/>
          </p:cNvPicPr>
          <p:nvPr/>
        </p:nvPicPr>
        <p:blipFill>
          <a:blip r:embed="rId2"/>
          <a:stretch>
            <a:fillRect/>
          </a:stretch>
        </p:blipFill>
        <p:spPr>
          <a:xfrm>
            <a:off x="8118001" y="641683"/>
            <a:ext cx="3547351" cy="4039174"/>
          </a:xfrm>
          <a:prstGeom prst="rect">
            <a:avLst/>
          </a:prstGeom>
        </p:spPr>
      </p:pic>
    </p:spTree>
    <p:extLst>
      <p:ext uri="{BB962C8B-B14F-4D97-AF65-F5344CB8AC3E}">
        <p14:creationId xmlns:p14="http://schemas.microsoft.com/office/powerpoint/2010/main" val="3227758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2757E6-A268-53DE-2175-7B84B54D5DE7}"/>
              </a:ext>
            </a:extLst>
          </p:cNvPr>
          <p:cNvSpPr>
            <a:spLocks noGrp="1"/>
          </p:cNvSpPr>
          <p:nvPr>
            <p:ph idx="1"/>
          </p:nvPr>
        </p:nvSpPr>
        <p:spPr/>
        <p:txBody>
          <a:bodyPr vert="horz" lIns="109728" tIns="109728" rIns="109728" bIns="91440" rtlCol="0" anchor="t">
            <a:normAutofit/>
          </a:bodyPr>
          <a:lstStyle/>
          <a:p>
            <a:r>
              <a:rPr lang="es-ES_tradnl" sz="2400" noProof="0">
                <a:ea typeface="Meiryo"/>
              </a:rPr>
              <a:t>En las preguntas de respuesta abierta, muestren o expliquen todo su trabajo usando números, palabras u oraciones. En las preguntas que les piden escribir su respuesta, escriban su respuesta en los recuadros que aparecen.</a:t>
            </a:r>
          </a:p>
          <a:p>
            <a:r>
              <a:rPr lang="es-ES_tradnl" sz="2400" noProof="0">
                <a:ea typeface="Meiryo"/>
              </a:rPr>
              <a:t>¿Tienen alguna pregunta?</a:t>
            </a:r>
          </a:p>
        </p:txBody>
      </p:sp>
      <p:pic>
        <p:nvPicPr>
          <p:cNvPr id="5" name="Picture 4" descr="A screenshot of a computer&#10;&#10;AI-generated content may be incorrect.">
            <a:extLst>
              <a:ext uri="{FF2B5EF4-FFF2-40B4-BE49-F238E27FC236}">
                <a16:creationId xmlns:a16="http://schemas.microsoft.com/office/drawing/2014/main" id="{41917AEE-0593-6125-3E21-CBC97FEC3161}"/>
              </a:ext>
            </a:extLst>
          </p:cNvPr>
          <p:cNvPicPr>
            <a:picLocks noChangeAspect="1"/>
          </p:cNvPicPr>
          <p:nvPr/>
        </p:nvPicPr>
        <p:blipFill>
          <a:blip r:embed="rId2"/>
          <a:stretch>
            <a:fillRect/>
          </a:stretch>
        </p:blipFill>
        <p:spPr>
          <a:xfrm>
            <a:off x="8083001" y="1981051"/>
            <a:ext cx="3692964" cy="3155328"/>
          </a:xfrm>
          <a:prstGeom prst="rect">
            <a:avLst/>
          </a:prstGeom>
        </p:spPr>
      </p:pic>
    </p:spTree>
    <p:extLst>
      <p:ext uri="{BB962C8B-B14F-4D97-AF65-F5344CB8AC3E}">
        <p14:creationId xmlns:p14="http://schemas.microsoft.com/office/powerpoint/2010/main" val="293860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0949B-A963-6700-E036-EDB640274D40}"/>
              </a:ext>
            </a:extLst>
          </p:cNvPr>
          <p:cNvSpPr>
            <a:spLocks noGrp="1"/>
          </p:cNvSpPr>
          <p:nvPr>
            <p:ph idx="1"/>
          </p:nvPr>
        </p:nvSpPr>
        <p:spPr/>
        <p:txBody>
          <a:bodyPr vert="horz" lIns="109728" tIns="109728" rIns="109728" bIns="91440" rtlCol="0" anchor="t">
            <a:normAutofit/>
          </a:bodyPr>
          <a:lstStyle/>
          <a:p>
            <a:r>
              <a:rPr lang="es-ES_tradnl" sz="2400" noProof="0">
                <a:latin typeface="Meiryo"/>
                <a:ea typeface="Meiryo"/>
                <a:cs typeface="Helvetica"/>
              </a:rPr>
              <a:t>Asegúrense de que su computadora esté encendida. No abran ningún otro programa.</a:t>
            </a:r>
          </a:p>
          <a:p>
            <a:endParaRPr lang="es-ES_tradnl" sz="2400" noProof="0">
              <a:ea typeface="Meiryo"/>
            </a:endParaRPr>
          </a:p>
        </p:txBody>
      </p:sp>
    </p:spTree>
    <p:extLst>
      <p:ext uri="{BB962C8B-B14F-4D97-AF65-F5344CB8AC3E}">
        <p14:creationId xmlns:p14="http://schemas.microsoft.com/office/powerpoint/2010/main" val="250352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9DB1F4C-C7E4-81AC-D3CD-6382B1F04450}"/>
              </a:ext>
            </a:extLst>
          </p:cNvPr>
          <p:cNvGraphicFramePr>
            <a:graphicFrameLocks noGrp="1"/>
          </p:cNvGraphicFramePr>
          <p:nvPr>
            <p:extLst>
              <p:ext uri="{D42A27DB-BD31-4B8C-83A1-F6EECF244321}">
                <p14:modId xmlns:p14="http://schemas.microsoft.com/office/powerpoint/2010/main" val="2331085957"/>
              </p:ext>
            </p:extLst>
          </p:nvPr>
        </p:nvGraphicFramePr>
        <p:xfrm>
          <a:off x="1105560" y="189398"/>
          <a:ext cx="10413235" cy="6507885"/>
        </p:xfrm>
        <a:graphic>
          <a:graphicData uri="http://schemas.openxmlformats.org/drawingml/2006/table">
            <a:tbl>
              <a:tblPr firstRow="1" bandRow="1">
                <a:tableStyleId>{5C22544A-7EE6-4342-B048-85BDC9FD1C3A}</a:tableStyleId>
              </a:tblPr>
              <a:tblGrid>
                <a:gridCol w="2372810">
                  <a:extLst>
                    <a:ext uri="{9D8B030D-6E8A-4147-A177-3AD203B41FA5}">
                      <a16:colId xmlns:a16="http://schemas.microsoft.com/office/drawing/2014/main" val="2956927962"/>
                    </a:ext>
                  </a:extLst>
                </a:gridCol>
                <a:gridCol w="4398379">
                  <a:extLst>
                    <a:ext uri="{9D8B030D-6E8A-4147-A177-3AD203B41FA5}">
                      <a16:colId xmlns:a16="http://schemas.microsoft.com/office/drawing/2014/main" val="1006640978"/>
                    </a:ext>
                  </a:extLst>
                </a:gridCol>
                <a:gridCol w="3642046">
                  <a:extLst>
                    <a:ext uri="{9D8B030D-6E8A-4147-A177-3AD203B41FA5}">
                      <a16:colId xmlns:a16="http://schemas.microsoft.com/office/drawing/2014/main" val="754927818"/>
                    </a:ext>
                  </a:extLst>
                </a:gridCol>
              </a:tblGrid>
              <a:tr h="1716783">
                <a:tc>
                  <a:txBody>
                    <a:bodyPr/>
                    <a:lstStyle/>
                    <a:p>
                      <a:pPr algn="ctr"/>
                      <a:r>
                        <a:rPr lang="es-ES_tradnl" sz="2400" b="0" noProof="0">
                          <a:solidFill>
                            <a:schemeClr val="tx1"/>
                          </a:solidFill>
                          <a:latin typeface="Meiryo"/>
                          <a:ea typeface="Meiryo"/>
                          <a:cs typeface="Calibri"/>
                        </a:rPr>
                        <a:t>Mac </a:t>
                      </a:r>
                      <a:r>
                        <a:rPr lang="es-ES_tradnl" sz="2400" b="0" noProof="0" err="1">
                          <a:solidFill>
                            <a:schemeClr val="tx1"/>
                          </a:solidFill>
                          <a:latin typeface="Meiryo"/>
                          <a:ea typeface="Meiryo"/>
                          <a:cs typeface="Calibri"/>
                        </a:rPr>
                        <a:t>or</a:t>
                      </a:r>
                      <a:r>
                        <a:rPr lang="es-ES_tradnl" sz="2400" b="0" noProof="0">
                          <a:solidFill>
                            <a:schemeClr val="tx1"/>
                          </a:solidFill>
                          <a:latin typeface="Meiryo"/>
                          <a:ea typeface="Meiryo"/>
                          <a:cs typeface="Calibri"/>
                        </a:rPr>
                        <a:t> Windows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l">
                        <a:lnSpc>
                          <a:spcPct val="100000"/>
                        </a:lnSpc>
                        <a:spcBef>
                          <a:spcPts val="0"/>
                        </a:spcBef>
                        <a:spcAft>
                          <a:spcPts val="0"/>
                        </a:spcAft>
                        <a:buNone/>
                      </a:pPr>
                      <a:r>
                        <a:rPr lang="es-ES_tradnl" sz="2400" b="0" i="0" u="none" strike="noStrike" noProof="0">
                          <a:solidFill>
                            <a:srgbClr val="404040"/>
                          </a:solidFill>
                          <a:latin typeface="Meiryo"/>
                          <a:ea typeface="Meiryo"/>
                          <a:cs typeface="Helvetica"/>
                        </a:rPr>
                        <a:t>Hagan clic en el icono </a:t>
                      </a:r>
                      <a:r>
                        <a:rPr lang="es-ES_tradnl" sz="2400" b="0" i="0" u="none" strike="noStrike" noProof="0" err="1">
                          <a:solidFill>
                            <a:srgbClr val="404040"/>
                          </a:solidFill>
                          <a:latin typeface="Meiryo"/>
                          <a:ea typeface="Meiryo"/>
                          <a:cs typeface="Helvetica"/>
                        </a:rPr>
                        <a:t>Kite</a:t>
                      </a:r>
                      <a:r>
                        <a:rPr lang="es-ES_tradnl" sz="2400" b="0" i="0" u="none" strike="noStrike" noProof="0">
                          <a:solidFill>
                            <a:srgbClr val="404040"/>
                          </a:solidFill>
                          <a:latin typeface="Meiryo"/>
                          <a:ea typeface="Meiryo"/>
                          <a:cs typeface="Helvetica"/>
                        </a:rPr>
                        <a:t> en la pantalla.</a:t>
                      </a:r>
                      <a:endParaRPr lang="es-ES_tradnl" sz="2400" noProof="0">
                        <a:latin typeface="Meiryo"/>
                        <a:ea typeface="Meiryo"/>
                        <a:cs typeface="Helvetica"/>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s-ES_tradnl" sz="2400" noProof="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920247270"/>
                  </a:ext>
                </a:extLst>
              </a:tr>
              <a:tr h="2203012">
                <a:tc>
                  <a:txBody>
                    <a:bodyPr/>
                    <a:lstStyle/>
                    <a:p>
                      <a:pPr algn="ctr"/>
                      <a:r>
                        <a:rPr lang="es-ES_tradnl" sz="2400" noProof="0"/>
                        <a:t>iPad</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l">
                        <a:lnSpc>
                          <a:spcPct val="100000"/>
                        </a:lnSpc>
                        <a:spcBef>
                          <a:spcPts val="0"/>
                        </a:spcBef>
                        <a:spcAft>
                          <a:spcPts val="0"/>
                        </a:spcAft>
                        <a:buNone/>
                      </a:pPr>
                      <a:r>
                        <a:rPr lang="es-ES_tradnl" sz="2400" b="0" i="0" u="none" strike="noStrike" noProof="0">
                          <a:solidFill>
                            <a:srgbClr val="404040"/>
                          </a:solidFill>
                          <a:latin typeface="Meiryo"/>
                          <a:ea typeface="Meiryo"/>
                          <a:cs typeface="Helvetica"/>
                        </a:rPr>
                        <a:t>Tocan el ícono </a:t>
                      </a:r>
                      <a:r>
                        <a:rPr lang="es-ES_tradnl" sz="2400" b="0" i="0" u="none" strike="noStrike" noProof="0" err="1">
                          <a:solidFill>
                            <a:srgbClr val="404040"/>
                          </a:solidFill>
                          <a:latin typeface="Meiryo"/>
                          <a:ea typeface="Meiryo"/>
                          <a:cs typeface="Helvetica"/>
                        </a:rPr>
                        <a:t>Kite</a:t>
                      </a:r>
                      <a:r>
                        <a:rPr lang="es-ES_tradnl" sz="2400" b="0" i="0" u="none" strike="noStrike" noProof="0">
                          <a:solidFill>
                            <a:srgbClr val="404040"/>
                          </a:solidFill>
                          <a:latin typeface="Meiryo"/>
                          <a:ea typeface="Meiryo"/>
                          <a:cs typeface="Helvetica"/>
                        </a:rPr>
                        <a:t>. Toque Sí cuando vean la ventana emergente “</a:t>
                      </a:r>
                      <a:r>
                        <a:rPr lang="es-ES_tradnl" sz="2400" b="0" i="0" u="none" strike="noStrike" noProof="0" err="1">
                          <a:solidFill>
                            <a:srgbClr val="404040"/>
                          </a:solidFill>
                          <a:latin typeface="Meiryo"/>
                          <a:ea typeface="Meiryo"/>
                          <a:cs typeface="Helvetica"/>
                        </a:rPr>
                        <a:t>Confirm</a:t>
                      </a:r>
                      <a:r>
                        <a:rPr lang="es-ES_tradnl" sz="2400" b="0" i="0" u="none" strike="noStrike" noProof="0">
                          <a:solidFill>
                            <a:srgbClr val="404040"/>
                          </a:solidFill>
                          <a:latin typeface="Meiryo"/>
                          <a:ea typeface="Meiryo"/>
                          <a:cs typeface="Helvetica"/>
                        </a:rPr>
                        <a:t> App </a:t>
                      </a:r>
                      <a:r>
                        <a:rPr lang="es-ES_tradnl" sz="2400" b="0" i="0" u="none" strike="noStrike" noProof="0" err="1">
                          <a:solidFill>
                            <a:srgbClr val="404040"/>
                          </a:solidFill>
                          <a:latin typeface="Meiryo"/>
                          <a:ea typeface="Meiryo"/>
                          <a:cs typeface="Helvetica"/>
                        </a:rPr>
                        <a:t>Self-Lock</a:t>
                      </a:r>
                      <a:r>
                        <a:rPr lang="es-ES_tradnl" sz="2400" b="0" i="0" u="none" strike="noStrike" noProof="0">
                          <a:solidFill>
                            <a:srgbClr val="404040"/>
                          </a:solidFill>
                          <a:latin typeface="Meiryo"/>
                          <a:ea typeface="Meiryo"/>
                          <a:cs typeface="Helvetica"/>
                        </a:rPr>
                        <a:t>” ("Confirmar bloqueo automático de la aplicación").</a:t>
                      </a:r>
                      <a:endParaRPr lang="es-ES_tradnl" sz="2400" noProof="0">
                        <a:latin typeface="Meiryo"/>
                        <a:ea typeface="Meiryo"/>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s-ES_tradnl" sz="2400" noProof="0"/>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147099953"/>
                  </a:ext>
                </a:extLst>
              </a:tr>
              <a:tr h="2505102">
                <a:tc>
                  <a:txBody>
                    <a:bodyPr/>
                    <a:lstStyle/>
                    <a:p>
                      <a:pPr algn="ctr"/>
                      <a:r>
                        <a:rPr lang="es-ES_tradnl" sz="2400" noProof="0"/>
                        <a:t>Chromebook</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l">
                        <a:lnSpc>
                          <a:spcPct val="100000"/>
                        </a:lnSpc>
                        <a:spcBef>
                          <a:spcPts val="0"/>
                        </a:spcBef>
                        <a:spcAft>
                          <a:spcPts val="0"/>
                        </a:spcAft>
                        <a:buNone/>
                      </a:pPr>
                      <a:r>
                        <a:rPr lang="es-ES_tradnl" sz="2400" b="0" i="0" u="none" strike="noStrike" noProof="0">
                          <a:solidFill>
                            <a:srgbClr val="404040"/>
                          </a:solidFill>
                          <a:latin typeface="Meiryo"/>
                          <a:ea typeface="Meiryo"/>
                          <a:cs typeface="Helvetica"/>
                        </a:rPr>
                        <a:t>Abran el iniciador de aplicaciones de Chrome desde la pantalla de inicio de sesión. Abran la</a:t>
                      </a:r>
                      <a:endParaRPr lang="es-ES_tradnl" sz="2400" noProof="0">
                        <a:latin typeface="Meiryo"/>
                        <a:ea typeface="Meiryo"/>
                      </a:endParaRPr>
                    </a:p>
                    <a:p>
                      <a:pPr lvl="0" algn="l">
                        <a:lnSpc>
                          <a:spcPct val="100000"/>
                        </a:lnSpc>
                        <a:spcBef>
                          <a:spcPts val="0"/>
                        </a:spcBef>
                        <a:spcAft>
                          <a:spcPts val="0"/>
                        </a:spcAft>
                        <a:buNone/>
                      </a:pPr>
                      <a:r>
                        <a:rPr lang="es-ES_tradnl" sz="2400" b="0" i="0" u="none" strike="noStrike" noProof="0">
                          <a:solidFill>
                            <a:srgbClr val="404040"/>
                          </a:solidFill>
                          <a:latin typeface="Meiryo"/>
                          <a:ea typeface="Meiryo"/>
                          <a:cs typeface="Helvetica"/>
                        </a:rPr>
                        <a:t>aplicación </a:t>
                      </a:r>
                      <a:r>
                        <a:rPr lang="es-ES_tradnl" sz="2400" b="0" i="0" u="none" strike="noStrike" noProof="0" err="1">
                          <a:solidFill>
                            <a:srgbClr val="404040"/>
                          </a:solidFill>
                          <a:latin typeface="Meiryo"/>
                          <a:ea typeface="Meiryo"/>
                          <a:cs typeface="Helvetica"/>
                        </a:rPr>
                        <a:t>Kite</a:t>
                      </a:r>
                      <a:r>
                        <a:rPr lang="es-ES_tradnl" sz="2400" b="0" i="0" u="none" strike="noStrike" noProof="0">
                          <a:solidFill>
                            <a:srgbClr val="404040"/>
                          </a:solidFill>
                          <a:latin typeface="Meiryo"/>
                          <a:ea typeface="Meiryo"/>
                          <a:cs typeface="Helvetica"/>
                        </a:rPr>
                        <a:t> </a:t>
                      </a:r>
                      <a:r>
                        <a:rPr lang="es-ES_tradnl" sz="2400" b="0" i="0" u="none" strike="noStrike" noProof="0" err="1">
                          <a:solidFill>
                            <a:srgbClr val="404040"/>
                          </a:solidFill>
                          <a:latin typeface="Meiryo"/>
                          <a:ea typeface="Meiryo"/>
                          <a:cs typeface="Helvetica"/>
                        </a:rPr>
                        <a:t>Student</a:t>
                      </a:r>
                      <a:r>
                        <a:rPr lang="es-ES_tradnl" sz="2400" b="0" i="0" u="none" strike="noStrike" noProof="0">
                          <a:solidFill>
                            <a:srgbClr val="404040"/>
                          </a:solidFill>
                          <a:latin typeface="Meiryo"/>
                          <a:ea typeface="Meiryo"/>
                          <a:cs typeface="Helvetica"/>
                        </a:rPr>
                        <a:t> Portal.</a:t>
                      </a:r>
                      <a:endParaRPr lang="es-ES_tradnl" sz="2400" noProof="0">
                        <a:latin typeface="Meiryo"/>
                        <a:ea typeface="Meiryo"/>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s-ES_tradnl" sz="2400" noProof="0"/>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356965793"/>
                  </a:ext>
                </a:extLst>
              </a:tr>
            </a:tbl>
          </a:graphicData>
        </a:graphic>
      </p:graphicFrame>
      <p:pic>
        <p:nvPicPr>
          <p:cNvPr id="7" name="Picture 6" descr="A colorful logo with a number&#10;&#10;AI-generated content may be incorrect.">
            <a:extLst>
              <a:ext uri="{FF2B5EF4-FFF2-40B4-BE49-F238E27FC236}">
                <a16:creationId xmlns:a16="http://schemas.microsoft.com/office/drawing/2014/main" id="{6EEED9EF-03CC-12D3-CAF9-6E019C2E8F23}"/>
              </a:ext>
            </a:extLst>
          </p:cNvPr>
          <p:cNvPicPr>
            <a:picLocks noChangeAspect="1"/>
          </p:cNvPicPr>
          <p:nvPr/>
        </p:nvPicPr>
        <p:blipFill>
          <a:blip r:embed="rId2"/>
          <a:stretch>
            <a:fillRect/>
          </a:stretch>
        </p:blipFill>
        <p:spPr>
          <a:xfrm>
            <a:off x="8999948" y="427703"/>
            <a:ext cx="1380164" cy="1376190"/>
          </a:xfrm>
          <a:prstGeom prst="rect">
            <a:avLst/>
          </a:prstGeom>
        </p:spPr>
      </p:pic>
      <p:pic>
        <p:nvPicPr>
          <p:cNvPr id="9" name="Picture 8" descr="A colorful logo with a number&#10;&#10;AI-generated content may be incorrect.">
            <a:extLst>
              <a:ext uri="{FF2B5EF4-FFF2-40B4-BE49-F238E27FC236}">
                <a16:creationId xmlns:a16="http://schemas.microsoft.com/office/drawing/2014/main" id="{C17B0A27-A75D-970B-AB64-9BE6367BC834}"/>
              </a:ext>
            </a:extLst>
          </p:cNvPr>
          <p:cNvPicPr>
            <a:picLocks noChangeAspect="1"/>
          </p:cNvPicPr>
          <p:nvPr/>
        </p:nvPicPr>
        <p:blipFill>
          <a:blip r:embed="rId2"/>
          <a:stretch>
            <a:fillRect/>
          </a:stretch>
        </p:blipFill>
        <p:spPr>
          <a:xfrm>
            <a:off x="7834323" y="2486766"/>
            <a:ext cx="1389072" cy="1382019"/>
          </a:xfrm>
          <a:prstGeom prst="rect">
            <a:avLst/>
          </a:prstGeom>
        </p:spPr>
      </p:pic>
      <p:pic>
        <p:nvPicPr>
          <p:cNvPr id="11" name="Picture 10" descr="A colorful logo with a number&#10;&#10;AI-generated content may be incorrect.">
            <a:extLst>
              <a:ext uri="{FF2B5EF4-FFF2-40B4-BE49-F238E27FC236}">
                <a16:creationId xmlns:a16="http://schemas.microsoft.com/office/drawing/2014/main" id="{34F1AC8F-B1E9-D18F-EFA5-482B6559843F}"/>
              </a:ext>
            </a:extLst>
          </p:cNvPr>
          <p:cNvPicPr>
            <a:picLocks noChangeAspect="1"/>
          </p:cNvPicPr>
          <p:nvPr/>
        </p:nvPicPr>
        <p:blipFill>
          <a:blip r:embed="rId2"/>
          <a:stretch>
            <a:fillRect/>
          </a:stretch>
        </p:blipFill>
        <p:spPr>
          <a:xfrm>
            <a:off x="8987608" y="4506955"/>
            <a:ext cx="1133605" cy="1130956"/>
          </a:xfrm>
          <a:prstGeom prst="rect">
            <a:avLst/>
          </a:prstGeom>
        </p:spPr>
      </p:pic>
      <p:pic>
        <p:nvPicPr>
          <p:cNvPr id="13" name="Picture 12" descr="A screenshot of a phone&#10;&#10;AI-generated content may be incorrect.">
            <a:extLst>
              <a:ext uri="{FF2B5EF4-FFF2-40B4-BE49-F238E27FC236}">
                <a16:creationId xmlns:a16="http://schemas.microsoft.com/office/drawing/2014/main" id="{7633DE81-FBA0-6BCE-27A6-6BE3F8D32F30}"/>
              </a:ext>
            </a:extLst>
          </p:cNvPr>
          <p:cNvPicPr>
            <a:picLocks noChangeAspect="1"/>
          </p:cNvPicPr>
          <p:nvPr/>
        </p:nvPicPr>
        <p:blipFill>
          <a:blip r:embed="rId3"/>
          <a:stretch>
            <a:fillRect/>
          </a:stretch>
        </p:blipFill>
        <p:spPr>
          <a:xfrm>
            <a:off x="9554243" y="2486378"/>
            <a:ext cx="1962296" cy="1347740"/>
          </a:xfrm>
          <a:prstGeom prst="rect">
            <a:avLst/>
          </a:prstGeom>
        </p:spPr>
      </p:pic>
      <p:pic>
        <p:nvPicPr>
          <p:cNvPr id="15" name="Picture 14" descr="A screenshot of a phone&#10;&#10;AI-generated content may be incorrect.">
            <a:extLst>
              <a:ext uri="{FF2B5EF4-FFF2-40B4-BE49-F238E27FC236}">
                <a16:creationId xmlns:a16="http://schemas.microsoft.com/office/drawing/2014/main" id="{AE8BC115-47EC-99E0-74EF-99B3DB796A55}"/>
              </a:ext>
            </a:extLst>
          </p:cNvPr>
          <p:cNvPicPr>
            <a:picLocks noChangeAspect="1"/>
          </p:cNvPicPr>
          <p:nvPr/>
        </p:nvPicPr>
        <p:blipFill>
          <a:blip r:embed="rId4"/>
          <a:stretch>
            <a:fillRect/>
          </a:stretch>
        </p:blipFill>
        <p:spPr>
          <a:xfrm>
            <a:off x="8238993" y="5877157"/>
            <a:ext cx="2847447" cy="603599"/>
          </a:xfrm>
          <a:prstGeom prst="rect">
            <a:avLst/>
          </a:prstGeom>
        </p:spPr>
      </p:pic>
      <p:sp>
        <p:nvSpPr>
          <p:cNvPr id="17" name="Arrow: Right 16">
            <a:extLst>
              <a:ext uri="{FF2B5EF4-FFF2-40B4-BE49-F238E27FC236}">
                <a16:creationId xmlns:a16="http://schemas.microsoft.com/office/drawing/2014/main" id="{EFE3C5FD-BEBA-2DB5-226B-EB4E2946EF27}"/>
              </a:ext>
            </a:extLst>
          </p:cNvPr>
          <p:cNvSpPr/>
          <p:nvPr/>
        </p:nvSpPr>
        <p:spPr>
          <a:xfrm>
            <a:off x="8982965" y="2917146"/>
            <a:ext cx="569452" cy="2569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
        <p:nvSpPr>
          <p:cNvPr id="19" name="Oval 18">
            <a:extLst>
              <a:ext uri="{FF2B5EF4-FFF2-40B4-BE49-F238E27FC236}">
                <a16:creationId xmlns:a16="http://schemas.microsoft.com/office/drawing/2014/main" id="{339E67A8-C82E-4F4F-FECF-4E3DDA33BB22}"/>
              </a:ext>
            </a:extLst>
          </p:cNvPr>
          <p:cNvSpPr/>
          <p:nvPr/>
        </p:nvSpPr>
        <p:spPr>
          <a:xfrm>
            <a:off x="10755970" y="3537378"/>
            <a:ext cx="515639" cy="29676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
        <p:nvSpPr>
          <p:cNvPr id="21" name="Arrow: Left 20">
            <a:extLst>
              <a:ext uri="{FF2B5EF4-FFF2-40B4-BE49-F238E27FC236}">
                <a16:creationId xmlns:a16="http://schemas.microsoft.com/office/drawing/2014/main" id="{4B73DC98-E135-9A64-B3BC-8DDC50717759}"/>
              </a:ext>
            </a:extLst>
          </p:cNvPr>
          <p:cNvSpPr/>
          <p:nvPr/>
        </p:nvSpPr>
        <p:spPr>
          <a:xfrm>
            <a:off x="11349207" y="3554891"/>
            <a:ext cx="652635" cy="25995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
        <p:nvSpPr>
          <p:cNvPr id="23" name="Arrow: Up 22">
            <a:extLst>
              <a:ext uri="{FF2B5EF4-FFF2-40B4-BE49-F238E27FC236}">
                <a16:creationId xmlns:a16="http://schemas.microsoft.com/office/drawing/2014/main" id="{1D4CFF79-1D48-9A08-5C90-DA2C40EA3D3B}"/>
              </a:ext>
            </a:extLst>
          </p:cNvPr>
          <p:cNvSpPr/>
          <p:nvPr/>
        </p:nvSpPr>
        <p:spPr>
          <a:xfrm flipH="1">
            <a:off x="9119886" y="5525516"/>
            <a:ext cx="207379" cy="40029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a:p>
        </p:txBody>
      </p:sp>
    </p:spTree>
    <p:extLst>
      <p:ext uri="{BB962C8B-B14F-4D97-AF65-F5344CB8AC3E}">
        <p14:creationId xmlns:p14="http://schemas.microsoft.com/office/powerpoint/2010/main" val="3492981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C354E4-0B99-3EC6-4102-8AFE0FF01AED}"/>
              </a:ext>
            </a:extLst>
          </p:cNvPr>
          <p:cNvSpPr>
            <a:spLocks noGrp="1"/>
          </p:cNvSpPr>
          <p:nvPr>
            <p:ph idx="1"/>
          </p:nvPr>
        </p:nvSpPr>
        <p:spPr/>
        <p:txBody>
          <a:bodyPr vert="horz" lIns="109728" tIns="109728" rIns="109728" bIns="91440" rtlCol="0" anchor="t">
            <a:normAutofit/>
          </a:bodyPr>
          <a:lstStyle/>
          <a:p>
            <a:r>
              <a:rPr lang="es-ES_tradnl" sz="2400" noProof="0">
                <a:latin typeface="Meiryo"/>
                <a:ea typeface="Meiryo"/>
                <a:cs typeface="Helvetica"/>
              </a:rPr>
              <a:t>Cada uno de ustedes debería ver la página de inicio de sesión en su pantalla. Levante la mano si no ve la página de inicio de sesión.</a:t>
            </a:r>
          </a:p>
        </p:txBody>
      </p:sp>
      <p:pic>
        <p:nvPicPr>
          <p:cNvPr id="5" name="Picture 4" descr="A screenshot of a login screen&#10;&#10;AI-generated content may be incorrect.">
            <a:extLst>
              <a:ext uri="{FF2B5EF4-FFF2-40B4-BE49-F238E27FC236}">
                <a16:creationId xmlns:a16="http://schemas.microsoft.com/office/drawing/2014/main" id="{DF79F9D3-E890-E83F-539F-432F73595777}"/>
              </a:ext>
            </a:extLst>
          </p:cNvPr>
          <p:cNvPicPr>
            <a:picLocks noChangeAspect="1"/>
          </p:cNvPicPr>
          <p:nvPr/>
        </p:nvPicPr>
        <p:blipFill>
          <a:blip r:embed="rId2"/>
          <a:stretch>
            <a:fillRect/>
          </a:stretch>
        </p:blipFill>
        <p:spPr>
          <a:xfrm>
            <a:off x="7316900" y="1606729"/>
            <a:ext cx="4545346" cy="4170623"/>
          </a:xfrm>
          <a:prstGeom prst="rect">
            <a:avLst/>
          </a:prstGeom>
        </p:spPr>
      </p:pic>
    </p:spTree>
    <p:extLst>
      <p:ext uri="{BB962C8B-B14F-4D97-AF65-F5344CB8AC3E}">
        <p14:creationId xmlns:p14="http://schemas.microsoft.com/office/powerpoint/2010/main" val="4267409171"/>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1253</Words>
  <Application>Microsoft Macintosh PowerPoint</Application>
  <PresentationFormat>Widescreen</PresentationFormat>
  <Paragraphs>66</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Meiryo</vt:lpstr>
      <vt:lpstr>Aptos</vt:lpstr>
      <vt:lpstr>Aptos Display</vt:lpstr>
      <vt:lpstr>Corbel</vt:lpstr>
      <vt:lpstr>Helvetica</vt:lpstr>
      <vt:lpstr>SketchLinesVTI</vt:lpstr>
      <vt:lpstr>2026 NM-ASR Directions-Spanish Student-facing Script for Test Administrators</vt:lpstr>
      <vt:lpstr>¡Bienvenido a la evaluación de preparación científica de Nuevo México (New Mexico Assessment of Science Readiness) (NM-ASR)! Esta es la Sesión ___.</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Braun, Lisa Marie</cp:lastModifiedBy>
  <cp:revision>1</cp:revision>
  <dcterms:created xsi:type="dcterms:W3CDTF">2026-03-11T21:04:10Z</dcterms:created>
  <dcterms:modified xsi:type="dcterms:W3CDTF">2026-04-01T18:39:52Z</dcterms:modified>
</cp:coreProperties>
</file>